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82" r:id="rId4"/>
    <p:sldId id="309" r:id="rId5"/>
    <p:sldId id="260" r:id="rId6"/>
    <p:sldId id="267" r:id="rId7"/>
    <p:sldId id="296" r:id="rId8"/>
    <p:sldId id="297" r:id="rId9"/>
    <p:sldId id="268" r:id="rId10"/>
    <p:sldId id="263" r:id="rId11"/>
    <p:sldId id="270" r:id="rId12"/>
    <p:sldId id="271" r:id="rId13"/>
    <p:sldId id="272" r:id="rId14"/>
    <p:sldId id="273" r:id="rId15"/>
    <p:sldId id="265" r:id="rId16"/>
    <p:sldId id="274" r:id="rId17"/>
    <p:sldId id="275" r:id="rId18"/>
    <p:sldId id="276" r:id="rId19"/>
    <p:sldId id="278" r:id="rId20"/>
    <p:sldId id="279" r:id="rId21"/>
    <p:sldId id="281" r:id="rId22"/>
    <p:sldId id="285" r:id="rId23"/>
    <p:sldId id="286" r:id="rId24"/>
    <p:sldId id="305" r:id="rId25"/>
    <p:sldId id="290" r:id="rId26"/>
    <p:sldId id="307" r:id="rId27"/>
    <p:sldId id="294" r:id="rId28"/>
    <p:sldId id="299" r:id="rId29"/>
    <p:sldId id="266" r:id="rId30"/>
    <p:sldId id="298" r:id="rId31"/>
    <p:sldId id="300" r:id="rId32"/>
    <p:sldId id="301" r:id="rId33"/>
    <p:sldId id="302" r:id="rId34"/>
    <p:sldId id="308" r:id="rId35"/>
  </p:sldIdLst>
  <p:sldSz cx="12192000" cy="6858000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E6CCD8"/>
    <a:srgbClr val="A54975"/>
    <a:srgbClr val="BA628C"/>
    <a:srgbClr val="763453"/>
    <a:srgbClr val="114A87"/>
    <a:srgbClr val="1F6EB1"/>
    <a:srgbClr val="F1DFE8"/>
    <a:srgbClr val="E3BFD0"/>
    <a:srgbClr val="1149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63EEA6-EE15-411D-9513-E12025BBE936}" v="4" dt="2026-04-08T17:57:13.9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3" d="100"/>
          <a:sy n="113" d="100"/>
        </p:scale>
        <p:origin x="81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in Ma" userId="f3cbaae0-5ffb-4424-a565-7e54158c672c" providerId="ADAL" clId="{0269D0EF-95D2-4B46-ACD9-A966620DFDD3}"/>
    <pc:docChg chg="undo custSel delSld modSld">
      <pc:chgData name="Kin Ma" userId="f3cbaae0-5ffb-4424-a565-7e54158c672c" providerId="ADAL" clId="{0269D0EF-95D2-4B46-ACD9-A966620DFDD3}" dt="2026-04-08T17:57:53.886" v="41" actId="14100"/>
      <pc:docMkLst>
        <pc:docMk/>
      </pc:docMkLst>
      <pc:sldChg chg="del">
        <pc:chgData name="Kin Ma" userId="f3cbaae0-5ffb-4424-a565-7e54158c672c" providerId="ADAL" clId="{0269D0EF-95D2-4B46-ACD9-A966620DFDD3}" dt="2026-04-08T17:45:06.618" v="0" actId="47"/>
        <pc:sldMkLst>
          <pc:docMk/>
          <pc:sldMk cId="654909160" sldId="277"/>
        </pc:sldMkLst>
      </pc:sldChg>
      <pc:sldChg chg="del">
        <pc:chgData name="Kin Ma" userId="f3cbaae0-5ffb-4424-a565-7e54158c672c" providerId="ADAL" clId="{0269D0EF-95D2-4B46-ACD9-A966620DFDD3}" dt="2026-04-08T17:48:07.009" v="1" actId="47"/>
        <pc:sldMkLst>
          <pc:docMk/>
          <pc:sldMk cId="325588489" sldId="280"/>
        </pc:sldMkLst>
      </pc:sldChg>
      <pc:sldChg chg="del">
        <pc:chgData name="Kin Ma" userId="f3cbaae0-5ffb-4424-a565-7e54158c672c" providerId="ADAL" clId="{0269D0EF-95D2-4B46-ACD9-A966620DFDD3}" dt="2026-04-08T17:49:09.145" v="3" actId="47"/>
        <pc:sldMkLst>
          <pc:docMk/>
          <pc:sldMk cId="678470574" sldId="283"/>
        </pc:sldMkLst>
      </pc:sldChg>
      <pc:sldChg chg="del">
        <pc:chgData name="Kin Ma" userId="f3cbaae0-5ffb-4424-a565-7e54158c672c" providerId="ADAL" clId="{0269D0EF-95D2-4B46-ACD9-A966620DFDD3}" dt="2026-04-08T17:48:57.963" v="2" actId="47"/>
        <pc:sldMkLst>
          <pc:docMk/>
          <pc:sldMk cId="4248276891" sldId="284"/>
        </pc:sldMkLst>
      </pc:sldChg>
      <pc:sldChg chg="del">
        <pc:chgData name="Kin Ma" userId="f3cbaae0-5ffb-4424-a565-7e54158c672c" providerId="ADAL" clId="{0269D0EF-95D2-4B46-ACD9-A966620DFDD3}" dt="2026-04-08T17:49:28.412" v="4" actId="47"/>
        <pc:sldMkLst>
          <pc:docMk/>
          <pc:sldMk cId="2428066468" sldId="287"/>
        </pc:sldMkLst>
      </pc:sldChg>
      <pc:sldChg chg="del">
        <pc:chgData name="Kin Ma" userId="f3cbaae0-5ffb-4424-a565-7e54158c672c" providerId="ADAL" clId="{0269D0EF-95D2-4B46-ACD9-A966620DFDD3}" dt="2026-04-08T17:49:41.852" v="5" actId="47"/>
        <pc:sldMkLst>
          <pc:docMk/>
          <pc:sldMk cId="598916328" sldId="289"/>
        </pc:sldMkLst>
      </pc:sldChg>
      <pc:sldChg chg="del">
        <pc:chgData name="Kin Ma" userId="f3cbaae0-5ffb-4424-a565-7e54158c672c" providerId="ADAL" clId="{0269D0EF-95D2-4B46-ACD9-A966620DFDD3}" dt="2026-04-08T17:50:02.362" v="7" actId="47"/>
        <pc:sldMkLst>
          <pc:docMk/>
          <pc:sldMk cId="3615068564" sldId="291"/>
        </pc:sldMkLst>
      </pc:sldChg>
      <pc:sldChg chg="del">
        <pc:chgData name="Kin Ma" userId="f3cbaae0-5ffb-4424-a565-7e54158c672c" providerId="ADAL" clId="{0269D0EF-95D2-4B46-ACD9-A966620DFDD3}" dt="2026-04-08T17:50:09.197" v="8" actId="47"/>
        <pc:sldMkLst>
          <pc:docMk/>
          <pc:sldMk cId="3896240441" sldId="292"/>
        </pc:sldMkLst>
      </pc:sldChg>
      <pc:sldChg chg="del">
        <pc:chgData name="Kin Ma" userId="f3cbaae0-5ffb-4424-a565-7e54158c672c" providerId="ADAL" clId="{0269D0EF-95D2-4B46-ACD9-A966620DFDD3}" dt="2026-04-08T17:50:17.611" v="9" actId="47"/>
        <pc:sldMkLst>
          <pc:docMk/>
          <pc:sldMk cId="1902386064" sldId="293"/>
        </pc:sldMkLst>
      </pc:sldChg>
      <pc:sldChg chg="del">
        <pc:chgData name="Kin Ma" userId="f3cbaae0-5ffb-4424-a565-7e54158c672c" providerId="ADAL" clId="{0269D0EF-95D2-4B46-ACD9-A966620DFDD3}" dt="2026-04-08T17:50:31.232" v="10" actId="47"/>
        <pc:sldMkLst>
          <pc:docMk/>
          <pc:sldMk cId="930320988" sldId="295"/>
        </pc:sldMkLst>
      </pc:sldChg>
      <pc:sldChg chg="modSp mod">
        <pc:chgData name="Kin Ma" userId="f3cbaae0-5ffb-4424-a565-7e54158c672c" providerId="ADAL" clId="{0269D0EF-95D2-4B46-ACD9-A966620DFDD3}" dt="2026-04-08T17:53:00.472" v="12" actId="20577"/>
        <pc:sldMkLst>
          <pc:docMk/>
          <pc:sldMk cId="3371038235" sldId="299"/>
        </pc:sldMkLst>
        <pc:spChg chg="mod">
          <ac:chgData name="Kin Ma" userId="f3cbaae0-5ffb-4424-a565-7e54158c672c" providerId="ADAL" clId="{0269D0EF-95D2-4B46-ACD9-A966620DFDD3}" dt="2026-04-08T17:53:00.472" v="12" actId="20577"/>
          <ac:spMkLst>
            <pc:docMk/>
            <pc:sldMk cId="3371038235" sldId="299"/>
            <ac:spMk id="2" creationId="{D49BE276-311D-B48B-2E1F-CF5608EDABEB}"/>
          </ac:spMkLst>
        </pc:spChg>
      </pc:sldChg>
      <pc:sldChg chg="del">
        <pc:chgData name="Kin Ma" userId="f3cbaae0-5ffb-4424-a565-7e54158c672c" providerId="ADAL" clId="{0269D0EF-95D2-4B46-ACD9-A966620DFDD3}" dt="2026-04-08T17:53:10.303" v="13" actId="47"/>
        <pc:sldMkLst>
          <pc:docMk/>
          <pc:sldMk cId="2803791508" sldId="304"/>
        </pc:sldMkLst>
      </pc:sldChg>
      <pc:sldChg chg="del">
        <pc:chgData name="Kin Ma" userId="f3cbaae0-5ffb-4424-a565-7e54158c672c" providerId="ADAL" clId="{0269D0EF-95D2-4B46-ACD9-A966620DFDD3}" dt="2026-04-08T17:49:48.895" v="6" actId="47"/>
        <pc:sldMkLst>
          <pc:docMk/>
          <pc:sldMk cId="2690643140" sldId="306"/>
        </pc:sldMkLst>
      </pc:sldChg>
      <pc:sldChg chg="addSp modSp mod">
        <pc:chgData name="Kin Ma" userId="f3cbaae0-5ffb-4424-a565-7e54158c672c" providerId="ADAL" clId="{0269D0EF-95D2-4B46-ACD9-A966620DFDD3}" dt="2026-04-08T17:57:53.886" v="41" actId="14100"/>
        <pc:sldMkLst>
          <pc:docMk/>
          <pc:sldMk cId="4289566870" sldId="309"/>
        </pc:sldMkLst>
        <pc:spChg chg="mod">
          <ac:chgData name="Kin Ma" userId="f3cbaae0-5ffb-4424-a565-7e54158c672c" providerId="ADAL" clId="{0269D0EF-95D2-4B46-ACD9-A966620DFDD3}" dt="2026-04-08T17:57:53.886" v="41" actId="14100"/>
          <ac:spMkLst>
            <pc:docMk/>
            <pc:sldMk cId="4289566870" sldId="309"/>
            <ac:spMk id="3" creationId="{B3A2B9AA-6017-9270-D5E2-6196936EC06B}"/>
          </ac:spMkLst>
        </pc:spChg>
        <pc:spChg chg="add mod">
          <ac:chgData name="Kin Ma" userId="f3cbaae0-5ffb-4424-a565-7e54158c672c" providerId="ADAL" clId="{0269D0EF-95D2-4B46-ACD9-A966620DFDD3}" dt="2026-04-08T17:56:24.507" v="38" actId="1076"/>
          <ac:spMkLst>
            <pc:docMk/>
            <pc:sldMk cId="4289566870" sldId="309"/>
            <ac:spMk id="4" creationId="{4107795D-074E-0360-18FC-7207D438937E}"/>
          </ac:spMkLst>
        </pc:spChg>
        <pc:spChg chg="add mod">
          <ac:chgData name="Kin Ma" userId="f3cbaae0-5ffb-4424-a565-7e54158c672c" providerId="ADAL" clId="{0269D0EF-95D2-4B46-ACD9-A966620DFDD3}" dt="2026-04-08T17:57:13.919" v="40"/>
          <ac:spMkLst>
            <pc:docMk/>
            <pc:sldMk cId="4289566870" sldId="309"/>
            <ac:spMk id="5" creationId="{7010060A-7037-0137-9ABB-7929FE47916D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723A55-B743-497C-97AE-74B1F7F957C6}" type="doc">
      <dgm:prSet loTypeId="urn:microsoft.com/office/officeart/2005/8/layout/vList6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1455BEB-DDF1-4214-8E5E-7F5F72CAFD3E}">
      <dgm:prSet phldrT="[Text]"/>
      <dgm:spPr/>
      <dgm:t>
        <a:bodyPr/>
        <a:lstStyle/>
        <a:p>
          <a:r>
            <a:rPr lang="en-US" dirty="0"/>
            <a:t>CTAF</a:t>
          </a:r>
        </a:p>
      </dgm:t>
    </dgm:pt>
    <dgm:pt modelId="{D284B722-E7C8-450B-A2FF-06A374D37B49}" type="parTrans" cxnId="{1782B622-BF16-4229-B3E4-2B252C23F7AE}">
      <dgm:prSet/>
      <dgm:spPr/>
      <dgm:t>
        <a:bodyPr/>
        <a:lstStyle/>
        <a:p>
          <a:endParaRPr lang="en-US"/>
        </a:p>
      </dgm:t>
    </dgm:pt>
    <dgm:pt modelId="{24C4EF6A-560F-4A1B-882B-D1435BD8C99C}" type="sibTrans" cxnId="{1782B622-BF16-4229-B3E4-2B252C23F7AE}">
      <dgm:prSet/>
      <dgm:spPr/>
      <dgm:t>
        <a:bodyPr/>
        <a:lstStyle/>
        <a:p>
          <a:endParaRPr lang="en-US"/>
        </a:p>
      </dgm:t>
    </dgm:pt>
    <dgm:pt modelId="{A592C9A0-C2E1-4FD9-9862-4A830373CBE2}">
      <dgm:prSet phldrT="[Text]"/>
      <dgm:spPr/>
      <dgm:t>
        <a:bodyPr/>
        <a:lstStyle/>
        <a:p>
          <a:r>
            <a:rPr lang="en-US" dirty="0"/>
            <a:t>Common traffic advisory frequency</a:t>
          </a:r>
        </a:p>
      </dgm:t>
    </dgm:pt>
    <dgm:pt modelId="{CD85374D-57FB-40F1-B06B-BC1C20358F6D}" type="parTrans" cxnId="{69B03316-62A1-40A6-A055-C907DB558DA7}">
      <dgm:prSet/>
      <dgm:spPr/>
      <dgm:t>
        <a:bodyPr/>
        <a:lstStyle/>
        <a:p>
          <a:endParaRPr lang="en-US"/>
        </a:p>
      </dgm:t>
    </dgm:pt>
    <dgm:pt modelId="{9031C166-C51A-4671-BD28-E28E27A4EF91}" type="sibTrans" cxnId="{69B03316-62A1-40A6-A055-C907DB558DA7}">
      <dgm:prSet/>
      <dgm:spPr/>
      <dgm:t>
        <a:bodyPr/>
        <a:lstStyle/>
        <a:p>
          <a:endParaRPr lang="en-US"/>
        </a:p>
      </dgm:t>
    </dgm:pt>
    <dgm:pt modelId="{39E5F50F-29F8-4FD4-A89B-ED9F39EC216D}">
      <dgm:prSet phldrT="[Text]"/>
      <dgm:spPr/>
      <dgm:t>
        <a:bodyPr/>
        <a:lstStyle/>
        <a:p>
          <a:r>
            <a:rPr lang="en-US" dirty="0"/>
            <a:t>ATIS</a:t>
          </a:r>
        </a:p>
      </dgm:t>
    </dgm:pt>
    <dgm:pt modelId="{96955BFC-9DBF-4972-BF8A-C554DE19FE85}" type="parTrans" cxnId="{B02804BF-647D-40CF-8AC3-63E7A7E646CE}">
      <dgm:prSet/>
      <dgm:spPr/>
      <dgm:t>
        <a:bodyPr/>
        <a:lstStyle/>
        <a:p>
          <a:endParaRPr lang="en-US"/>
        </a:p>
      </dgm:t>
    </dgm:pt>
    <dgm:pt modelId="{43862022-761C-4BD3-9F1A-FA5FB6DD9C27}" type="sibTrans" cxnId="{B02804BF-647D-40CF-8AC3-63E7A7E646CE}">
      <dgm:prSet/>
      <dgm:spPr/>
      <dgm:t>
        <a:bodyPr/>
        <a:lstStyle/>
        <a:p>
          <a:endParaRPr lang="en-US"/>
        </a:p>
      </dgm:t>
    </dgm:pt>
    <dgm:pt modelId="{8B99BEEC-71B6-4198-95B9-6EE4BDEB5796}">
      <dgm:prSet phldrT="[Text]"/>
      <dgm:spPr/>
      <dgm:t>
        <a:bodyPr/>
        <a:lstStyle/>
        <a:p>
          <a:r>
            <a:rPr lang="en-US" dirty="0"/>
            <a:t>Automatic terminal information service</a:t>
          </a:r>
        </a:p>
      </dgm:t>
    </dgm:pt>
    <dgm:pt modelId="{1310D611-EEBA-4FB9-BF44-24007CF88EF1}" type="parTrans" cxnId="{6F9EFB69-F85C-4D0A-ACCE-5503BAD1D0DA}">
      <dgm:prSet/>
      <dgm:spPr/>
      <dgm:t>
        <a:bodyPr/>
        <a:lstStyle/>
        <a:p>
          <a:endParaRPr lang="en-US"/>
        </a:p>
      </dgm:t>
    </dgm:pt>
    <dgm:pt modelId="{38F396A0-312F-419C-BFA4-7E24C688B9B3}" type="sibTrans" cxnId="{6F9EFB69-F85C-4D0A-ACCE-5503BAD1D0DA}">
      <dgm:prSet/>
      <dgm:spPr/>
      <dgm:t>
        <a:bodyPr/>
        <a:lstStyle/>
        <a:p>
          <a:endParaRPr lang="en-US"/>
        </a:p>
      </dgm:t>
    </dgm:pt>
    <dgm:pt modelId="{4F168D05-A549-4AF1-838F-F96D97ABCDB2}">
      <dgm:prSet phldrT="[Text]"/>
      <dgm:spPr/>
      <dgm:t>
        <a:bodyPr/>
        <a:lstStyle/>
        <a:p>
          <a:r>
            <a:rPr lang="en-US" dirty="0"/>
            <a:t>AWOS</a:t>
          </a:r>
        </a:p>
      </dgm:t>
    </dgm:pt>
    <dgm:pt modelId="{44D152D9-76B3-4DF1-B83E-79BC03765983}" type="parTrans" cxnId="{2020588F-4297-42E9-8449-CC57A5DED2E3}">
      <dgm:prSet/>
      <dgm:spPr/>
      <dgm:t>
        <a:bodyPr/>
        <a:lstStyle/>
        <a:p>
          <a:endParaRPr lang="en-US"/>
        </a:p>
      </dgm:t>
    </dgm:pt>
    <dgm:pt modelId="{07108B1B-DE56-4738-ADED-11928270AC8D}" type="sibTrans" cxnId="{2020588F-4297-42E9-8449-CC57A5DED2E3}">
      <dgm:prSet/>
      <dgm:spPr/>
      <dgm:t>
        <a:bodyPr/>
        <a:lstStyle/>
        <a:p>
          <a:endParaRPr lang="en-US"/>
        </a:p>
      </dgm:t>
    </dgm:pt>
    <dgm:pt modelId="{B561267B-CE0B-4F8B-93E1-AAF4FEAFE781}">
      <dgm:prSet phldrT="[Text]"/>
      <dgm:spPr/>
      <dgm:t>
        <a:bodyPr/>
        <a:lstStyle/>
        <a:p>
          <a:r>
            <a:rPr lang="en-US" dirty="0"/>
            <a:t>Automated weather observing information</a:t>
          </a:r>
        </a:p>
      </dgm:t>
    </dgm:pt>
    <dgm:pt modelId="{B250455C-F5BE-4047-9771-9C8437FC2961}" type="parTrans" cxnId="{BFFC3E5A-872F-4334-AD63-895FA7D1C578}">
      <dgm:prSet/>
      <dgm:spPr/>
      <dgm:t>
        <a:bodyPr/>
        <a:lstStyle/>
        <a:p>
          <a:endParaRPr lang="en-US"/>
        </a:p>
      </dgm:t>
    </dgm:pt>
    <dgm:pt modelId="{F3BE7DF8-8974-485B-A259-98865FBE545D}" type="sibTrans" cxnId="{BFFC3E5A-872F-4334-AD63-895FA7D1C578}">
      <dgm:prSet/>
      <dgm:spPr/>
      <dgm:t>
        <a:bodyPr/>
        <a:lstStyle/>
        <a:p>
          <a:endParaRPr lang="en-US"/>
        </a:p>
      </dgm:t>
    </dgm:pt>
    <dgm:pt modelId="{178D8B4F-165D-4C9A-B2C3-068D3D29009F}">
      <dgm:prSet phldrT="[Text]"/>
      <dgm:spPr/>
      <dgm:t>
        <a:bodyPr/>
        <a:lstStyle/>
        <a:p>
          <a:r>
            <a:rPr lang="en-US" dirty="0"/>
            <a:t>Elevation</a:t>
          </a:r>
        </a:p>
      </dgm:t>
    </dgm:pt>
    <dgm:pt modelId="{94FA15A9-29F0-4D9B-9BAF-C9BB0156ED7A}" type="parTrans" cxnId="{7A4DFFD3-E348-493B-9E6C-3D52505C1457}">
      <dgm:prSet/>
      <dgm:spPr/>
      <dgm:t>
        <a:bodyPr/>
        <a:lstStyle/>
        <a:p>
          <a:endParaRPr lang="en-US"/>
        </a:p>
      </dgm:t>
    </dgm:pt>
    <dgm:pt modelId="{B3C28442-4DF7-471F-85E4-AAB221BDF973}" type="sibTrans" cxnId="{7A4DFFD3-E348-493B-9E6C-3D52505C1457}">
      <dgm:prSet/>
      <dgm:spPr/>
      <dgm:t>
        <a:bodyPr/>
        <a:lstStyle/>
        <a:p>
          <a:endParaRPr lang="en-US"/>
        </a:p>
      </dgm:t>
    </dgm:pt>
    <dgm:pt modelId="{111BD676-9F2C-4238-827C-F48D5C13E3C8}">
      <dgm:prSet phldrT="[Text]"/>
      <dgm:spPr/>
      <dgm:t>
        <a:bodyPr/>
        <a:lstStyle/>
        <a:p>
          <a:r>
            <a:rPr lang="en-US" dirty="0"/>
            <a:t>ASOS</a:t>
          </a:r>
        </a:p>
      </dgm:t>
    </dgm:pt>
    <dgm:pt modelId="{EEFF8229-169D-4A3D-A3E2-92CF2C9AEA01}" type="parTrans" cxnId="{1BB6D6F1-E65B-434C-8E3D-3F3B34CBE689}">
      <dgm:prSet/>
      <dgm:spPr/>
      <dgm:t>
        <a:bodyPr/>
        <a:lstStyle/>
        <a:p>
          <a:endParaRPr lang="en-US"/>
        </a:p>
      </dgm:t>
    </dgm:pt>
    <dgm:pt modelId="{0064A5FE-9CE9-4CB9-B65E-94B246E56D47}" type="sibTrans" cxnId="{1BB6D6F1-E65B-434C-8E3D-3F3B34CBE689}">
      <dgm:prSet/>
      <dgm:spPr/>
      <dgm:t>
        <a:bodyPr/>
        <a:lstStyle/>
        <a:p>
          <a:endParaRPr lang="en-US"/>
        </a:p>
      </dgm:t>
    </dgm:pt>
    <dgm:pt modelId="{8F3B21B0-F24B-426B-A81E-342856AB921D}">
      <dgm:prSet phldrT="[Text]"/>
      <dgm:spPr/>
      <dgm:t>
        <a:bodyPr/>
        <a:lstStyle/>
        <a:p>
          <a:r>
            <a:rPr lang="en-US" dirty="0"/>
            <a:t>Automated surface observing information</a:t>
          </a:r>
        </a:p>
      </dgm:t>
    </dgm:pt>
    <dgm:pt modelId="{5F603ADA-D124-4B63-8349-C57EB7F81104}" type="parTrans" cxnId="{FE8B57A7-49E9-4787-81D9-FC4C4846C8BA}">
      <dgm:prSet/>
      <dgm:spPr/>
      <dgm:t>
        <a:bodyPr/>
        <a:lstStyle/>
        <a:p>
          <a:endParaRPr lang="en-US"/>
        </a:p>
      </dgm:t>
    </dgm:pt>
    <dgm:pt modelId="{664D3C5B-01CB-4701-8A13-192F35C094DC}" type="sibTrans" cxnId="{FE8B57A7-49E9-4787-81D9-FC4C4846C8BA}">
      <dgm:prSet/>
      <dgm:spPr/>
      <dgm:t>
        <a:bodyPr/>
        <a:lstStyle/>
        <a:p>
          <a:endParaRPr lang="en-US"/>
        </a:p>
      </dgm:t>
    </dgm:pt>
    <dgm:pt modelId="{4D070126-3177-4DC4-9749-C4D832885238}" type="pres">
      <dgm:prSet presAssocID="{51723A55-B743-497C-97AE-74B1F7F957C6}" presName="Name0" presStyleCnt="0">
        <dgm:presLayoutVars>
          <dgm:dir/>
          <dgm:animLvl val="lvl"/>
          <dgm:resizeHandles/>
        </dgm:presLayoutVars>
      </dgm:prSet>
      <dgm:spPr/>
    </dgm:pt>
    <dgm:pt modelId="{F8289DB9-C591-4BB6-8203-3C8F44B2C08E}" type="pres">
      <dgm:prSet presAssocID="{61455BEB-DDF1-4214-8E5E-7F5F72CAFD3E}" presName="linNode" presStyleCnt="0"/>
      <dgm:spPr/>
    </dgm:pt>
    <dgm:pt modelId="{C1B214D3-A9DC-46BB-B42B-2AC47861E04C}" type="pres">
      <dgm:prSet presAssocID="{61455BEB-DDF1-4214-8E5E-7F5F72CAFD3E}" presName="parentShp" presStyleLbl="node1" presStyleIdx="0" presStyleCnt="5" custLinFactNeighborX="-29605" custLinFactNeighborY="-2132">
        <dgm:presLayoutVars>
          <dgm:bulletEnabled val="1"/>
        </dgm:presLayoutVars>
      </dgm:prSet>
      <dgm:spPr/>
    </dgm:pt>
    <dgm:pt modelId="{57DAF874-EC38-4A90-B927-9FDD7DBEBDA1}" type="pres">
      <dgm:prSet presAssocID="{61455BEB-DDF1-4214-8E5E-7F5F72CAFD3E}" presName="childShp" presStyleLbl="bgAccFollowNode1" presStyleIdx="0" presStyleCnt="5">
        <dgm:presLayoutVars>
          <dgm:bulletEnabled val="1"/>
        </dgm:presLayoutVars>
      </dgm:prSet>
      <dgm:spPr/>
    </dgm:pt>
    <dgm:pt modelId="{8FB104BB-EE9F-4665-AA4A-0559A0ED0440}" type="pres">
      <dgm:prSet presAssocID="{24C4EF6A-560F-4A1B-882B-D1435BD8C99C}" presName="spacing" presStyleCnt="0"/>
      <dgm:spPr/>
    </dgm:pt>
    <dgm:pt modelId="{600E792A-D54E-49D2-88CD-6C0B24F9FFB5}" type="pres">
      <dgm:prSet presAssocID="{39E5F50F-29F8-4FD4-A89B-ED9F39EC216D}" presName="linNode" presStyleCnt="0"/>
      <dgm:spPr/>
    </dgm:pt>
    <dgm:pt modelId="{B99F2AEB-DF68-4664-82A9-A9CF11FF6D22}" type="pres">
      <dgm:prSet presAssocID="{39E5F50F-29F8-4FD4-A89B-ED9F39EC216D}" presName="parentShp" presStyleLbl="node1" presStyleIdx="1" presStyleCnt="5">
        <dgm:presLayoutVars>
          <dgm:bulletEnabled val="1"/>
        </dgm:presLayoutVars>
      </dgm:prSet>
      <dgm:spPr/>
    </dgm:pt>
    <dgm:pt modelId="{F2BB5EE5-BC3A-41A9-8766-2EB6D987A432}" type="pres">
      <dgm:prSet presAssocID="{39E5F50F-29F8-4FD4-A89B-ED9F39EC216D}" presName="childShp" presStyleLbl="bgAccFollowNode1" presStyleIdx="1" presStyleCnt="5">
        <dgm:presLayoutVars>
          <dgm:bulletEnabled val="1"/>
        </dgm:presLayoutVars>
      </dgm:prSet>
      <dgm:spPr/>
    </dgm:pt>
    <dgm:pt modelId="{352D2198-4D6B-4BE7-8504-1A0E3D591935}" type="pres">
      <dgm:prSet presAssocID="{43862022-761C-4BD3-9F1A-FA5FB6DD9C27}" presName="spacing" presStyleCnt="0"/>
      <dgm:spPr/>
    </dgm:pt>
    <dgm:pt modelId="{B29F19DD-0EB3-4B76-BEFB-749D9F98100F}" type="pres">
      <dgm:prSet presAssocID="{4F168D05-A549-4AF1-838F-F96D97ABCDB2}" presName="linNode" presStyleCnt="0"/>
      <dgm:spPr/>
    </dgm:pt>
    <dgm:pt modelId="{F4590A7C-2E73-4345-8088-7AA983542307}" type="pres">
      <dgm:prSet presAssocID="{4F168D05-A549-4AF1-838F-F96D97ABCDB2}" presName="parentShp" presStyleLbl="node1" presStyleIdx="2" presStyleCnt="5">
        <dgm:presLayoutVars>
          <dgm:bulletEnabled val="1"/>
        </dgm:presLayoutVars>
      </dgm:prSet>
      <dgm:spPr/>
    </dgm:pt>
    <dgm:pt modelId="{6231ABF2-5967-4D62-946F-8E02BD3074EE}" type="pres">
      <dgm:prSet presAssocID="{4F168D05-A549-4AF1-838F-F96D97ABCDB2}" presName="childShp" presStyleLbl="bgAccFollowNode1" presStyleIdx="2" presStyleCnt="5">
        <dgm:presLayoutVars>
          <dgm:bulletEnabled val="1"/>
        </dgm:presLayoutVars>
      </dgm:prSet>
      <dgm:spPr/>
    </dgm:pt>
    <dgm:pt modelId="{320E2688-2504-4FF4-92D1-B1C3C40A180C}" type="pres">
      <dgm:prSet presAssocID="{07108B1B-DE56-4738-ADED-11928270AC8D}" presName="spacing" presStyleCnt="0"/>
      <dgm:spPr/>
    </dgm:pt>
    <dgm:pt modelId="{78D9697B-4414-4FE9-853C-4FE34F728400}" type="pres">
      <dgm:prSet presAssocID="{111BD676-9F2C-4238-827C-F48D5C13E3C8}" presName="linNode" presStyleCnt="0"/>
      <dgm:spPr/>
    </dgm:pt>
    <dgm:pt modelId="{ADBD95E7-87D8-4E22-B96E-4CD1F129140B}" type="pres">
      <dgm:prSet presAssocID="{111BD676-9F2C-4238-827C-F48D5C13E3C8}" presName="parentShp" presStyleLbl="node1" presStyleIdx="3" presStyleCnt="5">
        <dgm:presLayoutVars>
          <dgm:bulletEnabled val="1"/>
        </dgm:presLayoutVars>
      </dgm:prSet>
      <dgm:spPr/>
    </dgm:pt>
    <dgm:pt modelId="{05B4C927-D31E-4016-8F4E-AEB043FA81DE}" type="pres">
      <dgm:prSet presAssocID="{111BD676-9F2C-4238-827C-F48D5C13E3C8}" presName="childShp" presStyleLbl="bgAccFollowNode1" presStyleIdx="3" presStyleCnt="5">
        <dgm:presLayoutVars>
          <dgm:bulletEnabled val="1"/>
        </dgm:presLayoutVars>
      </dgm:prSet>
      <dgm:spPr/>
    </dgm:pt>
    <dgm:pt modelId="{BFD16A18-0D14-4430-A125-BE75861EB832}" type="pres">
      <dgm:prSet presAssocID="{0064A5FE-9CE9-4CB9-B65E-94B246E56D47}" presName="spacing" presStyleCnt="0"/>
      <dgm:spPr/>
    </dgm:pt>
    <dgm:pt modelId="{D3DE47E2-CFEF-4A35-B716-C055B496663D}" type="pres">
      <dgm:prSet presAssocID="{178D8B4F-165D-4C9A-B2C3-068D3D29009F}" presName="linNode" presStyleCnt="0"/>
      <dgm:spPr/>
    </dgm:pt>
    <dgm:pt modelId="{3BA874AE-62FF-4851-9F98-EC97F6148500}" type="pres">
      <dgm:prSet presAssocID="{178D8B4F-165D-4C9A-B2C3-068D3D29009F}" presName="parentShp" presStyleLbl="node1" presStyleIdx="4" presStyleCnt="5">
        <dgm:presLayoutVars>
          <dgm:bulletEnabled val="1"/>
        </dgm:presLayoutVars>
      </dgm:prSet>
      <dgm:spPr/>
    </dgm:pt>
    <dgm:pt modelId="{CBAEA085-4271-4ED6-8823-15DBB4657CC0}" type="pres">
      <dgm:prSet presAssocID="{178D8B4F-165D-4C9A-B2C3-068D3D29009F}" presName="childShp" presStyleLbl="bgAccFollowNode1" presStyleIdx="4" presStyleCnt="5">
        <dgm:presLayoutVars>
          <dgm:bulletEnabled val="1"/>
        </dgm:presLayoutVars>
      </dgm:prSet>
      <dgm:spPr/>
    </dgm:pt>
  </dgm:ptLst>
  <dgm:cxnLst>
    <dgm:cxn modelId="{2524A709-E38C-400B-B6EA-F1C5F1A12AF3}" type="presOf" srcId="{A592C9A0-C2E1-4FD9-9862-4A830373CBE2}" destId="{57DAF874-EC38-4A90-B927-9FDD7DBEBDA1}" srcOrd="0" destOrd="0" presId="urn:microsoft.com/office/officeart/2005/8/layout/vList6"/>
    <dgm:cxn modelId="{69B03316-62A1-40A6-A055-C907DB558DA7}" srcId="{61455BEB-DDF1-4214-8E5E-7F5F72CAFD3E}" destId="{A592C9A0-C2E1-4FD9-9862-4A830373CBE2}" srcOrd="0" destOrd="0" parTransId="{CD85374D-57FB-40F1-B06B-BC1C20358F6D}" sibTransId="{9031C166-C51A-4671-BD28-E28E27A4EF91}"/>
    <dgm:cxn modelId="{F4413F21-587A-4FE0-A4E4-F7E01432A39C}" type="presOf" srcId="{8F3B21B0-F24B-426B-A81E-342856AB921D}" destId="{05B4C927-D31E-4016-8F4E-AEB043FA81DE}" srcOrd="0" destOrd="0" presId="urn:microsoft.com/office/officeart/2005/8/layout/vList6"/>
    <dgm:cxn modelId="{1782B622-BF16-4229-B3E4-2B252C23F7AE}" srcId="{51723A55-B743-497C-97AE-74B1F7F957C6}" destId="{61455BEB-DDF1-4214-8E5E-7F5F72CAFD3E}" srcOrd="0" destOrd="0" parTransId="{D284B722-E7C8-450B-A2FF-06A374D37B49}" sibTransId="{24C4EF6A-560F-4A1B-882B-D1435BD8C99C}"/>
    <dgm:cxn modelId="{3C22B22D-63BD-4C67-9EBB-9AF1DC88B060}" type="presOf" srcId="{39E5F50F-29F8-4FD4-A89B-ED9F39EC216D}" destId="{B99F2AEB-DF68-4664-82A9-A9CF11FF6D22}" srcOrd="0" destOrd="0" presId="urn:microsoft.com/office/officeart/2005/8/layout/vList6"/>
    <dgm:cxn modelId="{6F9EFB69-F85C-4D0A-ACCE-5503BAD1D0DA}" srcId="{39E5F50F-29F8-4FD4-A89B-ED9F39EC216D}" destId="{8B99BEEC-71B6-4198-95B9-6EE4BDEB5796}" srcOrd="0" destOrd="0" parTransId="{1310D611-EEBA-4FB9-BF44-24007CF88EF1}" sibTransId="{38F396A0-312F-419C-BFA4-7E24C688B9B3}"/>
    <dgm:cxn modelId="{A7883B58-1CFD-4D46-91FD-1E1975DACEB0}" type="presOf" srcId="{B561267B-CE0B-4F8B-93E1-AAF4FEAFE781}" destId="{6231ABF2-5967-4D62-946F-8E02BD3074EE}" srcOrd="0" destOrd="0" presId="urn:microsoft.com/office/officeart/2005/8/layout/vList6"/>
    <dgm:cxn modelId="{BFFC3E5A-872F-4334-AD63-895FA7D1C578}" srcId="{4F168D05-A549-4AF1-838F-F96D97ABCDB2}" destId="{B561267B-CE0B-4F8B-93E1-AAF4FEAFE781}" srcOrd="0" destOrd="0" parTransId="{B250455C-F5BE-4047-9771-9C8437FC2961}" sibTransId="{F3BE7DF8-8974-485B-A259-98865FBE545D}"/>
    <dgm:cxn modelId="{7A19E37F-E589-4EB0-A113-55A2B9697110}" type="presOf" srcId="{4F168D05-A549-4AF1-838F-F96D97ABCDB2}" destId="{F4590A7C-2E73-4345-8088-7AA983542307}" srcOrd="0" destOrd="0" presId="urn:microsoft.com/office/officeart/2005/8/layout/vList6"/>
    <dgm:cxn modelId="{0DD8878A-2B72-47A8-9F14-E8B4B6DA6625}" type="presOf" srcId="{61455BEB-DDF1-4214-8E5E-7F5F72CAFD3E}" destId="{C1B214D3-A9DC-46BB-B42B-2AC47861E04C}" srcOrd="0" destOrd="0" presId="urn:microsoft.com/office/officeart/2005/8/layout/vList6"/>
    <dgm:cxn modelId="{2020588F-4297-42E9-8449-CC57A5DED2E3}" srcId="{51723A55-B743-497C-97AE-74B1F7F957C6}" destId="{4F168D05-A549-4AF1-838F-F96D97ABCDB2}" srcOrd="2" destOrd="0" parTransId="{44D152D9-76B3-4DF1-B83E-79BC03765983}" sibTransId="{07108B1B-DE56-4738-ADED-11928270AC8D}"/>
    <dgm:cxn modelId="{7A05919D-B680-4814-BE51-186822E2A22A}" type="presOf" srcId="{8B99BEEC-71B6-4198-95B9-6EE4BDEB5796}" destId="{F2BB5EE5-BC3A-41A9-8766-2EB6D987A432}" srcOrd="0" destOrd="0" presId="urn:microsoft.com/office/officeart/2005/8/layout/vList6"/>
    <dgm:cxn modelId="{FE8B57A7-49E9-4787-81D9-FC4C4846C8BA}" srcId="{111BD676-9F2C-4238-827C-F48D5C13E3C8}" destId="{8F3B21B0-F24B-426B-A81E-342856AB921D}" srcOrd="0" destOrd="0" parTransId="{5F603ADA-D124-4B63-8349-C57EB7F81104}" sibTransId="{664D3C5B-01CB-4701-8A13-192F35C094DC}"/>
    <dgm:cxn modelId="{B02804BF-647D-40CF-8AC3-63E7A7E646CE}" srcId="{51723A55-B743-497C-97AE-74B1F7F957C6}" destId="{39E5F50F-29F8-4FD4-A89B-ED9F39EC216D}" srcOrd="1" destOrd="0" parTransId="{96955BFC-9DBF-4972-BF8A-C554DE19FE85}" sibTransId="{43862022-761C-4BD3-9F1A-FA5FB6DD9C27}"/>
    <dgm:cxn modelId="{8C77FDC3-C29C-41DD-B98C-C8EDE12F79A8}" type="presOf" srcId="{178D8B4F-165D-4C9A-B2C3-068D3D29009F}" destId="{3BA874AE-62FF-4851-9F98-EC97F6148500}" srcOrd="0" destOrd="0" presId="urn:microsoft.com/office/officeart/2005/8/layout/vList6"/>
    <dgm:cxn modelId="{7A4DFFD3-E348-493B-9E6C-3D52505C1457}" srcId="{51723A55-B743-497C-97AE-74B1F7F957C6}" destId="{178D8B4F-165D-4C9A-B2C3-068D3D29009F}" srcOrd="4" destOrd="0" parTransId="{94FA15A9-29F0-4D9B-9BAF-C9BB0156ED7A}" sibTransId="{B3C28442-4DF7-471F-85E4-AAB221BDF973}"/>
    <dgm:cxn modelId="{CC2E67E4-4044-4D9E-909B-93ABD55C239A}" type="presOf" srcId="{111BD676-9F2C-4238-827C-F48D5C13E3C8}" destId="{ADBD95E7-87D8-4E22-B96E-4CD1F129140B}" srcOrd="0" destOrd="0" presId="urn:microsoft.com/office/officeart/2005/8/layout/vList6"/>
    <dgm:cxn modelId="{B658F4EA-0694-4B8A-A67A-BF76671FC6FF}" type="presOf" srcId="{51723A55-B743-497C-97AE-74B1F7F957C6}" destId="{4D070126-3177-4DC4-9749-C4D832885238}" srcOrd="0" destOrd="0" presId="urn:microsoft.com/office/officeart/2005/8/layout/vList6"/>
    <dgm:cxn modelId="{1BB6D6F1-E65B-434C-8E3D-3F3B34CBE689}" srcId="{51723A55-B743-497C-97AE-74B1F7F957C6}" destId="{111BD676-9F2C-4238-827C-F48D5C13E3C8}" srcOrd="3" destOrd="0" parTransId="{EEFF8229-169D-4A3D-A3E2-92CF2C9AEA01}" sibTransId="{0064A5FE-9CE9-4CB9-B65E-94B246E56D47}"/>
    <dgm:cxn modelId="{80DEA05A-F150-47E3-9F93-44556A58D620}" type="presParOf" srcId="{4D070126-3177-4DC4-9749-C4D832885238}" destId="{F8289DB9-C591-4BB6-8203-3C8F44B2C08E}" srcOrd="0" destOrd="0" presId="urn:microsoft.com/office/officeart/2005/8/layout/vList6"/>
    <dgm:cxn modelId="{F1B9EA23-5A1B-4E86-8FD2-5D9093650460}" type="presParOf" srcId="{F8289DB9-C591-4BB6-8203-3C8F44B2C08E}" destId="{C1B214D3-A9DC-46BB-B42B-2AC47861E04C}" srcOrd="0" destOrd="0" presId="urn:microsoft.com/office/officeart/2005/8/layout/vList6"/>
    <dgm:cxn modelId="{925678B3-2EAA-46A0-83C1-389579740867}" type="presParOf" srcId="{F8289DB9-C591-4BB6-8203-3C8F44B2C08E}" destId="{57DAF874-EC38-4A90-B927-9FDD7DBEBDA1}" srcOrd="1" destOrd="0" presId="urn:microsoft.com/office/officeart/2005/8/layout/vList6"/>
    <dgm:cxn modelId="{27E2738A-05A1-42A4-81A7-312A5F90241C}" type="presParOf" srcId="{4D070126-3177-4DC4-9749-C4D832885238}" destId="{8FB104BB-EE9F-4665-AA4A-0559A0ED0440}" srcOrd="1" destOrd="0" presId="urn:microsoft.com/office/officeart/2005/8/layout/vList6"/>
    <dgm:cxn modelId="{569C8BCA-B3BD-48AE-BFC6-B351C4465776}" type="presParOf" srcId="{4D070126-3177-4DC4-9749-C4D832885238}" destId="{600E792A-D54E-49D2-88CD-6C0B24F9FFB5}" srcOrd="2" destOrd="0" presId="urn:microsoft.com/office/officeart/2005/8/layout/vList6"/>
    <dgm:cxn modelId="{E89BD577-480B-47A0-920E-920EBCEFD9A8}" type="presParOf" srcId="{600E792A-D54E-49D2-88CD-6C0B24F9FFB5}" destId="{B99F2AEB-DF68-4664-82A9-A9CF11FF6D22}" srcOrd="0" destOrd="0" presId="urn:microsoft.com/office/officeart/2005/8/layout/vList6"/>
    <dgm:cxn modelId="{B20C2D55-CBA9-4ED9-A01F-7678A6A5827C}" type="presParOf" srcId="{600E792A-D54E-49D2-88CD-6C0B24F9FFB5}" destId="{F2BB5EE5-BC3A-41A9-8766-2EB6D987A432}" srcOrd="1" destOrd="0" presId="urn:microsoft.com/office/officeart/2005/8/layout/vList6"/>
    <dgm:cxn modelId="{F7369C39-DDBF-4F4D-91EA-581E7EB45686}" type="presParOf" srcId="{4D070126-3177-4DC4-9749-C4D832885238}" destId="{352D2198-4D6B-4BE7-8504-1A0E3D591935}" srcOrd="3" destOrd="0" presId="urn:microsoft.com/office/officeart/2005/8/layout/vList6"/>
    <dgm:cxn modelId="{AED90810-85AA-4D36-8697-8968671BFCF8}" type="presParOf" srcId="{4D070126-3177-4DC4-9749-C4D832885238}" destId="{B29F19DD-0EB3-4B76-BEFB-749D9F98100F}" srcOrd="4" destOrd="0" presId="urn:microsoft.com/office/officeart/2005/8/layout/vList6"/>
    <dgm:cxn modelId="{D9532EF2-A7CE-47CF-867E-83E70C153FE6}" type="presParOf" srcId="{B29F19DD-0EB3-4B76-BEFB-749D9F98100F}" destId="{F4590A7C-2E73-4345-8088-7AA983542307}" srcOrd="0" destOrd="0" presId="urn:microsoft.com/office/officeart/2005/8/layout/vList6"/>
    <dgm:cxn modelId="{91659D61-3BAE-4630-BE91-AEED6B80DAE7}" type="presParOf" srcId="{B29F19DD-0EB3-4B76-BEFB-749D9F98100F}" destId="{6231ABF2-5967-4D62-946F-8E02BD3074EE}" srcOrd="1" destOrd="0" presId="urn:microsoft.com/office/officeart/2005/8/layout/vList6"/>
    <dgm:cxn modelId="{4014F110-DE91-4B45-AAA5-96BCB3435E07}" type="presParOf" srcId="{4D070126-3177-4DC4-9749-C4D832885238}" destId="{320E2688-2504-4FF4-92D1-B1C3C40A180C}" srcOrd="5" destOrd="0" presId="urn:microsoft.com/office/officeart/2005/8/layout/vList6"/>
    <dgm:cxn modelId="{F920774D-1083-449C-8756-462A85E2A940}" type="presParOf" srcId="{4D070126-3177-4DC4-9749-C4D832885238}" destId="{78D9697B-4414-4FE9-853C-4FE34F728400}" srcOrd="6" destOrd="0" presId="urn:microsoft.com/office/officeart/2005/8/layout/vList6"/>
    <dgm:cxn modelId="{24733DE7-F0FA-4F24-9C23-9C6380054F08}" type="presParOf" srcId="{78D9697B-4414-4FE9-853C-4FE34F728400}" destId="{ADBD95E7-87D8-4E22-B96E-4CD1F129140B}" srcOrd="0" destOrd="0" presId="urn:microsoft.com/office/officeart/2005/8/layout/vList6"/>
    <dgm:cxn modelId="{A457A40F-3200-4672-B5B8-9945E502552D}" type="presParOf" srcId="{78D9697B-4414-4FE9-853C-4FE34F728400}" destId="{05B4C927-D31E-4016-8F4E-AEB043FA81DE}" srcOrd="1" destOrd="0" presId="urn:microsoft.com/office/officeart/2005/8/layout/vList6"/>
    <dgm:cxn modelId="{7DDF2E7A-E758-4011-9882-1245690A2949}" type="presParOf" srcId="{4D070126-3177-4DC4-9749-C4D832885238}" destId="{BFD16A18-0D14-4430-A125-BE75861EB832}" srcOrd="7" destOrd="0" presId="urn:microsoft.com/office/officeart/2005/8/layout/vList6"/>
    <dgm:cxn modelId="{DD292DE9-7120-48FB-87C7-07B33447EB2E}" type="presParOf" srcId="{4D070126-3177-4DC4-9749-C4D832885238}" destId="{D3DE47E2-CFEF-4A35-B716-C055B496663D}" srcOrd="8" destOrd="0" presId="urn:microsoft.com/office/officeart/2005/8/layout/vList6"/>
    <dgm:cxn modelId="{5AC03D55-8488-41ED-91DE-75B4D09196B6}" type="presParOf" srcId="{D3DE47E2-CFEF-4A35-B716-C055B496663D}" destId="{3BA874AE-62FF-4851-9F98-EC97F6148500}" srcOrd="0" destOrd="0" presId="urn:microsoft.com/office/officeart/2005/8/layout/vList6"/>
    <dgm:cxn modelId="{19E02812-2FE3-45D6-97A7-F70CB097AC02}" type="presParOf" srcId="{D3DE47E2-CFEF-4A35-B716-C055B496663D}" destId="{CBAEA085-4271-4ED6-8823-15DBB4657CC0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7DAF874-EC38-4A90-B927-9FDD7DBEBDA1}">
      <dsp:nvSpPr>
        <dsp:cNvPr id="0" name=""/>
        <dsp:cNvSpPr/>
      </dsp:nvSpPr>
      <dsp:spPr>
        <a:xfrm>
          <a:off x="2613793" y="1703"/>
          <a:ext cx="3920690" cy="9222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Common traffic advisory frequency</a:t>
          </a:r>
        </a:p>
      </dsp:txBody>
      <dsp:txXfrm>
        <a:off x="2613793" y="116978"/>
        <a:ext cx="3574864" cy="691652"/>
      </dsp:txXfrm>
    </dsp:sp>
    <dsp:sp modelId="{C1B214D3-A9DC-46BB-B42B-2AC47861E04C}">
      <dsp:nvSpPr>
        <dsp:cNvPr id="0" name=""/>
        <dsp:cNvSpPr/>
      </dsp:nvSpPr>
      <dsp:spPr>
        <a:xfrm>
          <a:off x="0" y="0"/>
          <a:ext cx="2613793" cy="92220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CTAF</a:t>
          </a:r>
        </a:p>
      </dsp:txBody>
      <dsp:txXfrm>
        <a:off x="45018" y="45018"/>
        <a:ext cx="2523757" cy="832166"/>
      </dsp:txXfrm>
    </dsp:sp>
    <dsp:sp modelId="{F2BB5EE5-BC3A-41A9-8766-2EB6D987A432}">
      <dsp:nvSpPr>
        <dsp:cNvPr id="0" name=""/>
        <dsp:cNvSpPr/>
      </dsp:nvSpPr>
      <dsp:spPr>
        <a:xfrm>
          <a:off x="2613793" y="1016126"/>
          <a:ext cx="3920690" cy="9222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1684941"/>
            <a:satOff val="-5708"/>
            <a:lumOff val="-73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684941"/>
              <a:satOff val="-5708"/>
              <a:lumOff val="-73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Automatic terminal information service</a:t>
          </a:r>
        </a:p>
      </dsp:txBody>
      <dsp:txXfrm>
        <a:off x="2613793" y="1131401"/>
        <a:ext cx="3574864" cy="691652"/>
      </dsp:txXfrm>
    </dsp:sp>
    <dsp:sp modelId="{B99F2AEB-DF68-4664-82A9-A9CF11FF6D22}">
      <dsp:nvSpPr>
        <dsp:cNvPr id="0" name=""/>
        <dsp:cNvSpPr/>
      </dsp:nvSpPr>
      <dsp:spPr>
        <a:xfrm>
          <a:off x="0" y="1016126"/>
          <a:ext cx="2613793" cy="922202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ATIS</a:t>
          </a:r>
        </a:p>
      </dsp:txBody>
      <dsp:txXfrm>
        <a:off x="45018" y="1061144"/>
        <a:ext cx="2523757" cy="832166"/>
      </dsp:txXfrm>
    </dsp:sp>
    <dsp:sp modelId="{6231ABF2-5967-4D62-946F-8E02BD3074EE}">
      <dsp:nvSpPr>
        <dsp:cNvPr id="0" name=""/>
        <dsp:cNvSpPr/>
      </dsp:nvSpPr>
      <dsp:spPr>
        <a:xfrm>
          <a:off x="2613793" y="2030549"/>
          <a:ext cx="3920690" cy="9222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Automated weather observing information</a:t>
          </a:r>
        </a:p>
      </dsp:txBody>
      <dsp:txXfrm>
        <a:off x="2613793" y="2145824"/>
        <a:ext cx="3574864" cy="691652"/>
      </dsp:txXfrm>
    </dsp:sp>
    <dsp:sp modelId="{F4590A7C-2E73-4345-8088-7AA983542307}">
      <dsp:nvSpPr>
        <dsp:cNvPr id="0" name=""/>
        <dsp:cNvSpPr/>
      </dsp:nvSpPr>
      <dsp:spPr>
        <a:xfrm>
          <a:off x="0" y="2030549"/>
          <a:ext cx="2613793" cy="92220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AWOS</a:t>
          </a:r>
        </a:p>
      </dsp:txBody>
      <dsp:txXfrm>
        <a:off x="45018" y="2075567"/>
        <a:ext cx="2523757" cy="832166"/>
      </dsp:txXfrm>
    </dsp:sp>
    <dsp:sp modelId="{05B4C927-D31E-4016-8F4E-AEB043FA81DE}">
      <dsp:nvSpPr>
        <dsp:cNvPr id="0" name=""/>
        <dsp:cNvSpPr/>
      </dsp:nvSpPr>
      <dsp:spPr>
        <a:xfrm>
          <a:off x="2613793" y="3044972"/>
          <a:ext cx="3920690" cy="9222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5054821"/>
            <a:satOff val="-17124"/>
            <a:lumOff val="-219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5054821"/>
              <a:satOff val="-17124"/>
              <a:lumOff val="-219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605" tIns="14605" rIns="14605" bIns="14605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Automated surface observing information</a:t>
          </a:r>
        </a:p>
      </dsp:txBody>
      <dsp:txXfrm>
        <a:off x="2613793" y="3160247"/>
        <a:ext cx="3574864" cy="691652"/>
      </dsp:txXfrm>
    </dsp:sp>
    <dsp:sp modelId="{ADBD95E7-87D8-4E22-B96E-4CD1F129140B}">
      <dsp:nvSpPr>
        <dsp:cNvPr id="0" name=""/>
        <dsp:cNvSpPr/>
      </dsp:nvSpPr>
      <dsp:spPr>
        <a:xfrm>
          <a:off x="0" y="3044972"/>
          <a:ext cx="2613793" cy="922202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ASOS</a:t>
          </a:r>
        </a:p>
      </dsp:txBody>
      <dsp:txXfrm>
        <a:off x="45018" y="3089990"/>
        <a:ext cx="2523757" cy="832166"/>
      </dsp:txXfrm>
    </dsp:sp>
    <dsp:sp modelId="{CBAEA085-4271-4ED6-8823-15DBB4657CC0}">
      <dsp:nvSpPr>
        <dsp:cNvPr id="0" name=""/>
        <dsp:cNvSpPr/>
      </dsp:nvSpPr>
      <dsp:spPr>
        <a:xfrm>
          <a:off x="2613793" y="4059395"/>
          <a:ext cx="3920690" cy="922202"/>
        </a:xfrm>
        <a:prstGeom prst="rightArrow">
          <a:avLst>
            <a:gd name="adj1" fmla="val 75000"/>
            <a:gd name="adj2" fmla="val 50000"/>
          </a:avLst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A874AE-62FF-4851-9F98-EC97F6148500}">
      <dsp:nvSpPr>
        <dsp:cNvPr id="0" name=""/>
        <dsp:cNvSpPr/>
      </dsp:nvSpPr>
      <dsp:spPr>
        <a:xfrm>
          <a:off x="0" y="4059395"/>
          <a:ext cx="2613793" cy="92220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0020" tIns="80010" rIns="160020" bIns="80010" numCol="1" spcCol="1270" anchor="ctr" anchorCtr="0">
          <a:noAutofit/>
        </a:bodyPr>
        <a:lstStyle/>
        <a:p>
          <a:pPr marL="0" lvl="0" indent="0" algn="ctr" defTabSz="1866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200" kern="1200" dirty="0"/>
            <a:t>Elevation</a:t>
          </a:r>
        </a:p>
      </dsp:txBody>
      <dsp:txXfrm>
        <a:off x="45018" y="4104413"/>
        <a:ext cx="2523757" cy="83216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7072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4D4DE571-8B69-4077-8953-D08853070E10}" type="datetimeFigureOut">
              <a:rPr lang="en-US" smtClean="0"/>
              <a:t>4/8/2026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3638"/>
            <a:ext cx="5584825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80004"/>
            <a:ext cx="5618480" cy="3665458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30"/>
            <a:ext cx="3043343" cy="467071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2BAF482A-454D-4EB5-AF06-F897A9D524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6445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B58A9-2756-96DA-45A8-3FB8D53BF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A92BE-FFC6-9A4E-4F8B-AD187201C1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298ED-5803-D6AA-9F35-FCE8DE5CB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76BAD-3544-47B1-AA05-414AADBF91A1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0EA777-7E73-0CDE-D9AB-3A1F211D0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6D9608-7670-EB28-C912-ABD5FD21E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309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95CFC9-F8FB-5C93-16F7-9238D17CC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E6DFC-ACE8-3AC4-F1A3-8551540EE3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B82475-3509-7012-CD5D-52C96369E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A2132-1843-4D69-A548-9D104F10C606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9AF2E7-941C-32E8-0A1C-0FF5DBC2A8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126C7B-1813-68B5-0972-359CE34FB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43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922390D-A58B-D0B0-FF7F-A0E96BDCC3C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964CFF-2171-685A-A1E9-558A0CBF9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B0409D-E22E-4F0B-F265-7ECA635FA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140227-3976-42D4-9596-047AB4DC36EB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F565C-E5EA-0E30-57EC-C418B92D4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F5CBB9-AEF6-90DF-AB03-480FCA52B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41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C8622-02A0-80F3-7A4D-A851A64E3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9FAD14-FAF9-78B4-7DC8-97B96977AB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FBC101-F681-E339-9B1E-4D232D6BF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B2BFB2-A603-4355-AE0B-A6BC3DEC9994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480A2C-8E9C-FB3F-F597-33E1B7337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50D04C-097D-4769-F2C1-E0C755314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4069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C00F6-12E8-D1DE-7F3C-85FC7B2AE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1384E6-BC11-0111-174F-D4E841DF28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A4814-5797-DE2B-A79C-278CDBF1F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3B820-D5DD-4162-A5E5-60A7E94D0E0B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7827D-B8B1-459A-4C62-402B8E3C53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FB177-D7B0-4B7A-F5DE-66611CD06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813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BF7B8-23E3-AF9E-9F7A-F2E50CC8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FE06F7-75EF-D9A5-3C09-016D297B38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AAE4E-846E-FFDF-03AF-01A18543DC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1D10E2-E1E7-CCBF-2444-8C4D643592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9CE65-0B6F-4214-A77B-ACD4D4505052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DD1379-AB00-387B-D24C-271760D5E1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F33412-8E70-50CE-09D2-38ACE9D31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41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A639A-BA3E-FA25-91B7-5BDC6D873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D32AAD-775D-222A-0A04-3CB9B3714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B3BA0-C91B-FC36-0BBA-24AA01182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F1DA2A-10C2-8224-4971-9AF1B7D4B1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818D3D-2BD4-6CDE-8311-D2F086C6675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81503CB-9AF7-11C6-5583-1ECA68E88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E5F2A8-F599-4B8F-AB99-C8633F04CDF6}" type="datetime1">
              <a:rPr lang="en-US" smtClean="0"/>
              <a:t>4/8/2026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A9C93-5394-8096-F27A-34CC661C4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79DAA1B-E8D8-F0AA-8C84-2FF34B5AA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0826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D8C9F-A2E4-4F1E-209E-B45A97954B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F43ADB-3D89-000D-42A3-09E18A20C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B2351A-AEA3-4CE1-B52C-C6877F274212}" type="datetime1">
              <a:rPr lang="en-US" smtClean="0"/>
              <a:t>4/8/2026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5CD57-659C-36D8-5CE2-6998F74E9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02E560-373F-E5A8-8DA5-F1E2005AE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974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24DE8B-D24C-B715-01EE-A6895EDDD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2C4A14-95FB-454E-9D26-FEA41FD4269F}" type="datetime1">
              <a:rPr lang="en-US" smtClean="0"/>
              <a:t>4/8/2026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51C108-B15C-9CD4-2D13-FEFBF5FB79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0B8030-627E-9925-491A-DC28CC4E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819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2E4BC-409B-62B4-093D-AC194F526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816A9-D0AD-5A7F-01DB-A9159A5F7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F58E-B22E-0987-62B6-3BBC7FE26C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305F83-93BC-9699-1622-75E591C3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BD43E-A2A4-44DE-BC00-974BB1FB9D05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42FE70-8AAE-CBFC-12E3-D61A9D93C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612F05-A548-4469-EE00-9DA79A7B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419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5601B-06A1-BC76-FACA-F5AB1AF06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615F33C-9EDF-97CD-571A-D2E8D3C153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E12E9E-AF5F-288C-5471-989492B7D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26FB3-BA15-1730-AF9E-4327B99CE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6784C-ABFB-4A75-A38D-05FA116D4B65}" type="datetime1">
              <a:rPr lang="en-US" smtClean="0"/>
              <a:t>4/8/2026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E4264F-54DE-4450-29BE-CED6237AA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5C34C0-9F49-70FA-5505-B6D7E659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865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81522B-0473-9226-216A-E7DC334562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737F0F-4542-4023-3787-4B1BC7EB8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3DB541-FE10-210D-0916-B7F556D080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E38857-DAB3-4D4C-B0ED-F513C7115420}" type="datetime1">
              <a:rPr lang="en-US" smtClean="0"/>
              <a:t>4/8/2026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65A4D-E502-68DA-59D2-979E5D25C6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19F394-D547-4BD8-712C-5A8098742D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EE754-D3D1-4A96-BA31-50CA47489C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aviationweather.gov/" TargetMode="External"/><Relationship Id="rId2" Type="http://schemas.openxmlformats.org/officeDocument/2006/relationships/hyperlink" Target="https://skyvector.com/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0.png"/><Relationship Id="rId4" Type="http://schemas.openxmlformats.org/officeDocument/2006/relationships/image" Target="../media/image36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8.png"/><Relationship Id="rId7" Type="http://schemas.openxmlformats.org/officeDocument/2006/relationships/image" Target="../media/image4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lyeye.io/drone-acronym-agl/" TargetMode="Externa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C54F4CE-85F0-46ED-80DA-9518C9251A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DADD1FCA-8ACB-4958-81DD-4CDD6D3E19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802086" cy="6858000"/>
          </a:xfrm>
          <a:custGeom>
            <a:avLst/>
            <a:gdLst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9647 w 5734864"/>
              <a:gd name="connsiteY33" fmla="*/ 1936120 h 6858000"/>
              <a:gd name="connsiteX34" fmla="*/ 714660 w 5734864"/>
              <a:gd name="connsiteY34" fmla="*/ 1982709 h 6858000"/>
              <a:gd name="connsiteX35" fmla="*/ 710759 w 5734864"/>
              <a:gd name="connsiteY35" fmla="*/ 2013010 h 6858000"/>
              <a:gd name="connsiteX36" fmla="*/ 697927 w 5734864"/>
              <a:gd name="connsiteY36" fmla="*/ 2069833 h 6858000"/>
              <a:gd name="connsiteX37" fmla="*/ 693594 w 5734864"/>
              <a:gd name="connsiteY37" fmla="*/ 2103731 h 6858000"/>
              <a:gd name="connsiteX38" fmla="*/ 691109 w 5734864"/>
              <a:gd name="connsiteY38" fmla="*/ 2124027 h 6858000"/>
              <a:gd name="connsiteX39" fmla="*/ 676593 w 5734864"/>
              <a:gd name="connsiteY39" fmla="*/ 2176182 h 6858000"/>
              <a:gd name="connsiteX40" fmla="*/ 633227 w 5734864"/>
              <a:gd name="connsiteY40" fmla="*/ 2258036 h 6858000"/>
              <a:gd name="connsiteX41" fmla="*/ 625564 w 5734864"/>
              <a:gd name="connsiteY41" fmla="*/ 2284567 h 6858000"/>
              <a:gd name="connsiteX42" fmla="*/ 627074 w 5734864"/>
              <a:gd name="connsiteY42" fmla="*/ 2289605 h 6858000"/>
              <a:gd name="connsiteX43" fmla="*/ 614574 w 5734864"/>
              <a:gd name="connsiteY43" fmla="*/ 2308717 h 6858000"/>
              <a:gd name="connsiteX44" fmla="*/ 606890 w 5734864"/>
              <a:gd name="connsiteY44" fmla="*/ 2320662 h 6858000"/>
              <a:gd name="connsiteX45" fmla="*/ 605558 w 5734864"/>
              <a:gd name="connsiteY45" fmla="*/ 2327897 h 6858000"/>
              <a:gd name="connsiteX46" fmla="*/ 602202 w 5734864"/>
              <a:gd name="connsiteY46" fmla="*/ 2357749 h 6858000"/>
              <a:gd name="connsiteX47" fmla="*/ 600213 w 5734864"/>
              <a:gd name="connsiteY47" fmla="*/ 2364905 h 6858000"/>
              <a:gd name="connsiteX48" fmla="*/ 597160 w 5734864"/>
              <a:gd name="connsiteY48" fmla="*/ 2388351 h 6858000"/>
              <a:gd name="connsiteX49" fmla="*/ 597982 w 5734864"/>
              <a:gd name="connsiteY49" fmla="*/ 2402296 h 6858000"/>
              <a:gd name="connsiteX50" fmla="*/ 593150 w 5734864"/>
              <a:gd name="connsiteY50" fmla="*/ 2420015 h 6858000"/>
              <a:gd name="connsiteX51" fmla="*/ 592833 w 5734864"/>
              <a:gd name="connsiteY51" fmla="*/ 2422749 h 6858000"/>
              <a:gd name="connsiteX52" fmla="*/ 594479 w 5734864"/>
              <a:gd name="connsiteY52" fmla="*/ 2426002 h 6858000"/>
              <a:gd name="connsiteX53" fmla="*/ 591963 w 5734864"/>
              <a:gd name="connsiteY53" fmla="*/ 2431950 h 6858000"/>
              <a:gd name="connsiteX54" fmla="*/ 591544 w 5734864"/>
              <a:gd name="connsiteY54" fmla="*/ 2433897 h 6858000"/>
              <a:gd name="connsiteX55" fmla="*/ 589519 w 5734864"/>
              <a:gd name="connsiteY55" fmla="*/ 2451398 h 6858000"/>
              <a:gd name="connsiteX56" fmla="*/ 590037 w 5734864"/>
              <a:gd name="connsiteY56" fmla="*/ 2455536 h 6858000"/>
              <a:gd name="connsiteX57" fmla="*/ 588179 w 5734864"/>
              <a:gd name="connsiteY57" fmla="*/ 2462981 h 6858000"/>
              <a:gd name="connsiteX58" fmla="*/ 583434 w 5734864"/>
              <a:gd name="connsiteY58" fmla="*/ 2503991 h 6858000"/>
              <a:gd name="connsiteX59" fmla="*/ 567942 w 5734864"/>
              <a:gd name="connsiteY59" fmla="*/ 2652936 h 6858000"/>
              <a:gd name="connsiteX60" fmla="*/ 573869 w 5734864"/>
              <a:gd name="connsiteY60" fmla="*/ 2670188 h 6858000"/>
              <a:gd name="connsiteX61" fmla="*/ 575243 w 5734864"/>
              <a:gd name="connsiteY61" fmla="*/ 2688114 h 6858000"/>
              <a:gd name="connsiteX62" fmla="*/ 573824 w 5734864"/>
              <a:gd name="connsiteY62" fmla="*/ 2689856 h 6858000"/>
              <a:gd name="connsiteX63" fmla="*/ 570699 w 5734864"/>
              <a:gd name="connsiteY63" fmla="*/ 2709353 h 6858000"/>
              <a:gd name="connsiteX64" fmla="*/ 573192 w 5734864"/>
              <a:gd name="connsiteY64" fmla="*/ 2714527 h 6858000"/>
              <a:gd name="connsiteX65" fmla="*/ 572044 w 5734864"/>
              <a:gd name="connsiteY65" fmla="*/ 2728187 h 6858000"/>
              <a:gd name="connsiteX66" fmla="*/ 572465 w 5734864"/>
              <a:gd name="connsiteY66" fmla="*/ 2755863 h 6858000"/>
              <a:gd name="connsiteX67" fmla="*/ 570028 w 5734864"/>
              <a:gd name="connsiteY67" fmla="*/ 2760324 h 6858000"/>
              <a:gd name="connsiteX68" fmla="*/ 566748 w 5734864"/>
              <a:gd name="connsiteY68" fmla="*/ 2800948 h 6858000"/>
              <a:gd name="connsiteX69" fmla="*/ 565509 w 5734864"/>
              <a:gd name="connsiteY69" fmla="*/ 2801167 h 6858000"/>
              <a:gd name="connsiteX70" fmla="*/ 559367 w 5734864"/>
              <a:gd name="connsiteY70" fmla="*/ 2811129 h 6858000"/>
              <a:gd name="connsiteX71" fmla="*/ 550354 w 5734864"/>
              <a:gd name="connsiteY71" fmla="*/ 2830949 h 6858000"/>
              <a:gd name="connsiteX72" fmla="*/ 514795 w 5734864"/>
              <a:gd name="connsiteY72" fmla="*/ 2872433 h 6858000"/>
              <a:gd name="connsiteX73" fmla="*/ 509875 w 5734864"/>
              <a:gd name="connsiteY73" fmla="*/ 2923099 h 6858000"/>
              <a:gd name="connsiteX74" fmla="*/ 509577 w 5734864"/>
              <a:gd name="connsiteY74" fmla="*/ 2923197 h 6858000"/>
              <a:gd name="connsiteX75" fmla="*/ 507597 w 5734864"/>
              <a:gd name="connsiteY75" fmla="*/ 2931868 h 6858000"/>
              <a:gd name="connsiteX76" fmla="*/ 507379 w 5734864"/>
              <a:gd name="connsiteY76" fmla="*/ 2938322 h 6858000"/>
              <a:gd name="connsiteX77" fmla="*/ 504725 w 5734864"/>
              <a:gd name="connsiteY77" fmla="*/ 2954519 h 6858000"/>
              <a:gd name="connsiteX78" fmla="*/ 502018 w 5734864"/>
              <a:gd name="connsiteY78" fmla="*/ 2959643 h 6858000"/>
              <a:gd name="connsiteX79" fmla="*/ 498360 w 5734864"/>
              <a:gd name="connsiteY79" fmla="*/ 2961019 h 6858000"/>
              <a:gd name="connsiteX80" fmla="*/ 498483 w 5734864"/>
              <a:gd name="connsiteY80" fmla="*/ 2962590 h 6858000"/>
              <a:gd name="connsiteX81" fmla="*/ 484403 w 5734864"/>
              <a:gd name="connsiteY81" fmla="*/ 2990538 h 6858000"/>
              <a:gd name="connsiteX82" fmla="*/ 463075 w 5734864"/>
              <a:gd name="connsiteY82" fmla="*/ 3055956 h 6858000"/>
              <a:gd name="connsiteX83" fmla="*/ 455013 w 5734864"/>
              <a:gd name="connsiteY83" fmla="*/ 3094482 h 6858000"/>
              <a:gd name="connsiteX84" fmla="*/ 428391 w 5734864"/>
              <a:gd name="connsiteY84" fmla="*/ 3198850 h 6858000"/>
              <a:gd name="connsiteX85" fmla="*/ 401440 w 5734864"/>
              <a:gd name="connsiteY85" fmla="*/ 3307560 h 6858000"/>
              <a:gd name="connsiteX86" fmla="*/ 386076 w 5734864"/>
              <a:gd name="connsiteY86" fmla="*/ 3373943 h 6858000"/>
              <a:gd name="connsiteX87" fmla="*/ 374726 w 5734864"/>
              <a:gd name="connsiteY87" fmla="*/ 3381364 h 6858000"/>
              <a:gd name="connsiteX88" fmla="*/ 369145 w 5734864"/>
              <a:gd name="connsiteY88" fmla="*/ 3383729 h 6858000"/>
              <a:gd name="connsiteX89" fmla="*/ 364294 w 5734864"/>
              <a:gd name="connsiteY89" fmla="*/ 3414159 h 6858000"/>
              <a:gd name="connsiteX90" fmla="*/ 366450 w 5734864"/>
              <a:gd name="connsiteY90" fmla="*/ 3436925 h 6858000"/>
              <a:gd name="connsiteX91" fmla="*/ 351743 w 5734864"/>
              <a:gd name="connsiteY91" fmla="*/ 3521619 h 6858000"/>
              <a:gd name="connsiteX92" fmla="*/ 345784 w 5734864"/>
              <a:gd name="connsiteY92" fmla="*/ 3603757 h 6858000"/>
              <a:gd name="connsiteX93" fmla="*/ 344198 w 5734864"/>
              <a:gd name="connsiteY93" fmla="*/ 3652424 h 6858000"/>
              <a:gd name="connsiteX94" fmla="*/ 352450 w 5734864"/>
              <a:gd name="connsiteY94" fmla="*/ 3665222 h 6858000"/>
              <a:gd name="connsiteX95" fmla="*/ 342621 w 5734864"/>
              <a:gd name="connsiteY95" fmla="*/ 3700804 h 6858000"/>
              <a:gd name="connsiteX96" fmla="*/ 341514 w 5734864"/>
              <a:gd name="connsiteY96" fmla="*/ 3734774 h 6858000"/>
              <a:gd name="connsiteX97" fmla="*/ 340607 w 5734864"/>
              <a:gd name="connsiteY97" fmla="*/ 3785153 h 6858000"/>
              <a:gd name="connsiteX98" fmla="*/ 340707 w 5734864"/>
              <a:gd name="connsiteY98" fmla="*/ 3788177 h 6858000"/>
              <a:gd name="connsiteX99" fmla="*/ 340361 w 5734864"/>
              <a:gd name="connsiteY99" fmla="*/ 3798803 h 6858000"/>
              <a:gd name="connsiteX100" fmla="*/ 339642 w 5734864"/>
              <a:gd name="connsiteY100" fmla="*/ 3838750 h 6858000"/>
              <a:gd name="connsiteX101" fmla="*/ 360295 w 5734864"/>
              <a:gd name="connsiteY101" fmla="*/ 4015196 h 6858000"/>
              <a:gd name="connsiteX102" fmla="*/ 339043 w 5734864"/>
              <a:gd name="connsiteY102" fmla="*/ 4052778 h 6858000"/>
              <a:gd name="connsiteX103" fmla="*/ 339343 w 5734864"/>
              <a:gd name="connsiteY103" fmla="*/ 4096257 h 6858000"/>
              <a:gd name="connsiteX104" fmla="*/ 340786 w 5734864"/>
              <a:gd name="connsiteY104" fmla="*/ 4321136 h 6858000"/>
              <a:gd name="connsiteX105" fmla="*/ 343158 w 5734864"/>
              <a:gd name="connsiteY105" fmla="*/ 4429174 h 6858000"/>
              <a:gd name="connsiteX106" fmla="*/ 334599 w 5734864"/>
              <a:gd name="connsiteY106" fmla="*/ 4449938 h 6858000"/>
              <a:gd name="connsiteX107" fmla="*/ 332890 w 5734864"/>
              <a:gd name="connsiteY107" fmla="*/ 4453515 h 6858000"/>
              <a:gd name="connsiteX108" fmla="*/ 331105 w 5734864"/>
              <a:gd name="connsiteY108" fmla="*/ 4467941 h 6858000"/>
              <a:gd name="connsiteX109" fmla="*/ 324289 w 5734864"/>
              <a:gd name="connsiteY109" fmla="*/ 4471861 h 6858000"/>
              <a:gd name="connsiteX110" fmla="*/ 317079 w 5734864"/>
              <a:gd name="connsiteY110" fmla="*/ 4493468 h 6858000"/>
              <a:gd name="connsiteX111" fmla="*/ 315557 w 5734864"/>
              <a:gd name="connsiteY111" fmla="*/ 4520067 h 6858000"/>
              <a:gd name="connsiteX112" fmla="*/ 315240 w 5734864"/>
              <a:gd name="connsiteY112" fmla="*/ 4536872 h 6858000"/>
              <a:gd name="connsiteX113" fmla="*/ 316200 w 5734864"/>
              <a:gd name="connsiteY113" fmla="*/ 4538297 h 6858000"/>
              <a:gd name="connsiteX114" fmla="*/ 317507 w 5734864"/>
              <a:gd name="connsiteY114" fmla="*/ 4547582 h 6858000"/>
              <a:gd name="connsiteX115" fmla="*/ 323078 w 5734864"/>
              <a:gd name="connsiteY115" fmla="*/ 4592102 h 6858000"/>
              <a:gd name="connsiteX116" fmla="*/ 328722 w 5734864"/>
              <a:gd name="connsiteY116" fmla="*/ 4667914 h 6858000"/>
              <a:gd name="connsiteX117" fmla="*/ 335597 w 5734864"/>
              <a:gd name="connsiteY117" fmla="*/ 4695035 h 6858000"/>
              <a:gd name="connsiteX118" fmla="*/ 339485 w 5734864"/>
              <a:gd name="connsiteY118" fmla="*/ 4695979 h 6858000"/>
              <a:gd name="connsiteX119" fmla="*/ 341089 w 5734864"/>
              <a:gd name="connsiteY119" fmla="*/ 4704268 h 6858000"/>
              <a:gd name="connsiteX120" fmla="*/ 342177 w 5734864"/>
              <a:gd name="connsiteY120" fmla="*/ 4706060 h 6858000"/>
              <a:gd name="connsiteX121" fmla="*/ 347751 w 5734864"/>
              <a:gd name="connsiteY121" fmla="*/ 4716754 h 6858000"/>
              <a:gd name="connsiteX122" fmla="*/ 344125 w 5734864"/>
              <a:gd name="connsiteY122" fmla="*/ 4764669 h 6858000"/>
              <a:gd name="connsiteX123" fmla="*/ 340188 w 5734864"/>
              <a:gd name="connsiteY123" fmla="*/ 4779386 h 6858000"/>
              <a:gd name="connsiteX124" fmla="*/ 335146 w 5734864"/>
              <a:gd name="connsiteY124" fmla="*/ 4787491 h 6858000"/>
              <a:gd name="connsiteX125" fmla="*/ 319124 w 5734864"/>
              <a:gd name="connsiteY125" fmla="*/ 4843514 h 6858000"/>
              <a:gd name="connsiteX126" fmla="*/ 305956 w 5734864"/>
              <a:gd name="connsiteY126" fmla="*/ 4881505 h 6858000"/>
              <a:gd name="connsiteX127" fmla="*/ 301062 w 5734864"/>
              <a:gd name="connsiteY127" fmla="*/ 4889332 h 6858000"/>
              <a:gd name="connsiteX128" fmla="*/ 302141 w 5734864"/>
              <a:gd name="connsiteY128" fmla="*/ 4899400 h 6858000"/>
              <a:gd name="connsiteX129" fmla="*/ 304424 w 5734864"/>
              <a:gd name="connsiteY129" fmla="*/ 4902664 h 6858000"/>
              <a:gd name="connsiteX130" fmla="*/ 293123 w 5734864"/>
              <a:gd name="connsiteY130" fmla="*/ 4932769 h 6858000"/>
              <a:gd name="connsiteX131" fmla="*/ 292275 w 5734864"/>
              <a:gd name="connsiteY131" fmla="*/ 4936482 h 6858000"/>
              <a:gd name="connsiteX132" fmla="*/ 288304 w 5734864"/>
              <a:gd name="connsiteY132" fmla="*/ 4962325 h 6858000"/>
              <a:gd name="connsiteX133" fmla="*/ 287420 w 5734864"/>
              <a:gd name="connsiteY133" fmla="*/ 5042193 h 6858000"/>
              <a:gd name="connsiteX134" fmla="*/ 287020 w 5734864"/>
              <a:gd name="connsiteY134" fmla="*/ 5065655 h 6858000"/>
              <a:gd name="connsiteX135" fmla="*/ 288488 w 5734864"/>
              <a:gd name="connsiteY135" fmla="*/ 5082216 h 6858000"/>
              <a:gd name="connsiteX136" fmla="*/ 282763 w 5734864"/>
              <a:gd name="connsiteY136" fmla="*/ 5127114 h 6858000"/>
              <a:gd name="connsiteX137" fmla="*/ 269316 w 5734864"/>
              <a:gd name="connsiteY137" fmla="*/ 5202682 h 6858000"/>
              <a:gd name="connsiteX138" fmla="*/ 269174 w 5734864"/>
              <a:gd name="connsiteY138" fmla="*/ 5230835 h 6858000"/>
              <a:gd name="connsiteX139" fmla="*/ 272679 w 5734864"/>
              <a:gd name="connsiteY139" fmla="*/ 5232660 h 6858000"/>
              <a:gd name="connsiteX140" fmla="*/ 272160 w 5734864"/>
              <a:gd name="connsiteY140" fmla="*/ 5241150 h 6858000"/>
              <a:gd name="connsiteX141" fmla="*/ 272760 w 5734864"/>
              <a:gd name="connsiteY141" fmla="*/ 5243156 h 6858000"/>
              <a:gd name="connsiteX142" fmla="*/ 275462 w 5734864"/>
              <a:gd name="connsiteY142" fmla="*/ 5254919 h 6858000"/>
              <a:gd name="connsiteX143" fmla="*/ 262897 w 5734864"/>
              <a:gd name="connsiteY143" fmla="*/ 5286259 h 6858000"/>
              <a:gd name="connsiteX144" fmla="*/ 252761 w 5734864"/>
              <a:gd name="connsiteY144" fmla="*/ 5357801 h 6858000"/>
              <a:gd name="connsiteX145" fmla="*/ 242360 w 5734864"/>
              <a:gd name="connsiteY145" fmla="*/ 5460080 h 6858000"/>
              <a:gd name="connsiteX146" fmla="*/ 229880 w 5734864"/>
              <a:gd name="connsiteY146" fmla="*/ 5539714 h 6858000"/>
              <a:gd name="connsiteX147" fmla="*/ 204283 w 5734864"/>
              <a:gd name="connsiteY147" fmla="*/ 5639080 h 6858000"/>
              <a:gd name="connsiteX148" fmla="*/ 198948 w 5734864"/>
              <a:gd name="connsiteY148" fmla="*/ 5710958 h 6858000"/>
              <a:gd name="connsiteX149" fmla="*/ 192367 w 5734864"/>
              <a:gd name="connsiteY149" fmla="*/ 5719859 h 6858000"/>
              <a:gd name="connsiteX150" fmla="*/ 188035 w 5734864"/>
              <a:gd name="connsiteY150" fmla="*/ 5729935 h 6858000"/>
              <a:gd name="connsiteX151" fmla="*/ 188428 w 5734864"/>
              <a:gd name="connsiteY151" fmla="*/ 5731182 h 6858000"/>
              <a:gd name="connsiteX152" fmla="*/ 181635 w 5734864"/>
              <a:gd name="connsiteY152" fmla="*/ 5753538 h 6858000"/>
              <a:gd name="connsiteX153" fmla="*/ 169744 w 5734864"/>
              <a:gd name="connsiteY153" fmla="*/ 5796307 h 6858000"/>
              <a:gd name="connsiteX154" fmla="*/ 170351 w 5734864"/>
              <a:gd name="connsiteY154" fmla="*/ 5796644 h 6858000"/>
              <a:gd name="connsiteX155" fmla="*/ 171559 w 5734864"/>
              <a:gd name="connsiteY155" fmla="*/ 5803435 h 6858000"/>
              <a:gd name="connsiteX156" fmla="*/ 172284 w 5734864"/>
              <a:gd name="connsiteY156" fmla="*/ 5816391 h 6858000"/>
              <a:gd name="connsiteX157" fmla="*/ 182542 w 5734864"/>
              <a:gd name="connsiteY157" fmla="*/ 5846382 h 6858000"/>
              <a:gd name="connsiteX158" fmla="*/ 175877 w 5734864"/>
              <a:gd name="connsiteY158" fmla="*/ 5871336 h 6858000"/>
              <a:gd name="connsiteX159" fmla="*/ 174910 w 5734864"/>
              <a:gd name="connsiteY159" fmla="*/ 5876376 h 6858000"/>
              <a:gd name="connsiteX160" fmla="*/ 175047 w 5734864"/>
              <a:gd name="connsiteY160" fmla="*/ 5876483 h 6858000"/>
              <a:gd name="connsiteX161" fmla="*/ 174335 w 5734864"/>
              <a:gd name="connsiteY161" fmla="*/ 5881814 h 6858000"/>
              <a:gd name="connsiteX162" fmla="*/ 171273 w 5734864"/>
              <a:gd name="connsiteY162" fmla="*/ 5895339 h 6858000"/>
              <a:gd name="connsiteX163" fmla="*/ 171658 w 5734864"/>
              <a:gd name="connsiteY163" fmla="*/ 5898749 h 6858000"/>
              <a:gd name="connsiteX164" fmla="*/ 174658 w 5734864"/>
              <a:gd name="connsiteY164" fmla="*/ 5919558 h 6858000"/>
              <a:gd name="connsiteX165" fmla="*/ 169099 w 5734864"/>
              <a:gd name="connsiteY165" fmla="*/ 5984417 h 6858000"/>
              <a:gd name="connsiteX166" fmla="*/ 162007 w 5734864"/>
              <a:gd name="connsiteY166" fmla="*/ 6049043 h 6858000"/>
              <a:gd name="connsiteX167" fmla="*/ 156875 w 5734864"/>
              <a:gd name="connsiteY167" fmla="*/ 6114000 h 6858000"/>
              <a:gd name="connsiteX168" fmla="*/ 165441 w 5734864"/>
              <a:gd name="connsiteY168" fmla="*/ 6146938 h 6858000"/>
              <a:gd name="connsiteX169" fmla="*/ 165177 w 5734864"/>
              <a:gd name="connsiteY169" fmla="*/ 6150658 h 6858000"/>
              <a:gd name="connsiteX170" fmla="*/ 161772 w 5734864"/>
              <a:gd name="connsiteY170" fmla="*/ 6160011 h 6858000"/>
              <a:gd name="connsiteX171" fmla="*/ 160051 w 5734864"/>
              <a:gd name="connsiteY171" fmla="*/ 6163393 h 6858000"/>
              <a:gd name="connsiteX172" fmla="*/ 158473 w 5734864"/>
              <a:gd name="connsiteY172" fmla="*/ 6168628 h 6858000"/>
              <a:gd name="connsiteX173" fmla="*/ 158573 w 5734864"/>
              <a:gd name="connsiteY173" fmla="*/ 6168799 h 6858000"/>
              <a:gd name="connsiteX174" fmla="*/ 146463 w 5734864"/>
              <a:gd name="connsiteY174" fmla="*/ 6196671 h 6858000"/>
              <a:gd name="connsiteX175" fmla="*/ 150209 w 5734864"/>
              <a:gd name="connsiteY175" fmla="*/ 6232365 h 6858000"/>
              <a:gd name="connsiteX176" fmla="*/ 148544 w 5734864"/>
              <a:gd name="connsiteY176" fmla="*/ 6246162 h 6858000"/>
              <a:gd name="connsiteX177" fmla="*/ 148403 w 5734864"/>
              <a:gd name="connsiteY177" fmla="*/ 6253754 h 6858000"/>
              <a:gd name="connsiteX178" fmla="*/ 138880 w 5734864"/>
              <a:gd name="connsiteY178" fmla="*/ 6276449 h 6858000"/>
              <a:gd name="connsiteX179" fmla="*/ 138683 w 5734864"/>
              <a:gd name="connsiteY179" fmla="*/ 6279721 h 6858000"/>
              <a:gd name="connsiteX180" fmla="*/ 130721 w 5734864"/>
              <a:gd name="connsiteY180" fmla="*/ 6293675 h 6858000"/>
              <a:gd name="connsiteX181" fmla="*/ 120717 w 5734864"/>
              <a:gd name="connsiteY181" fmla="*/ 6313967 h 6858000"/>
              <a:gd name="connsiteX182" fmla="*/ 120841 w 5734864"/>
              <a:gd name="connsiteY182" fmla="*/ 6315437 h 6858000"/>
              <a:gd name="connsiteX183" fmla="*/ 115208 w 5734864"/>
              <a:gd name="connsiteY183" fmla="*/ 6324024 h 6858000"/>
              <a:gd name="connsiteX184" fmla="*/ 101217 w 5734864"/>
              <a:gd name="connsiteY184" fmla="*/ 6365923 h 6858000"/>
              <a:gd name="connsiteX185" fmla="*/ 74946 w 5734864"/>
              <a:gd name="connsiteY185" fmla="*/ 6556817 h 6858000"/>
              <a:gd name="connsiteX186" fmla="*/ 16001 w 5734864"/>
              <a:gd name="connsiteY186" fmla="*/ 6808678 h 6858000"/>
              <a:gd name="connsiteX187" fmla="*/ 0 w 5734864"/>
              <a:gd name="connsiteY187" fmla="*/ 6858000 h 6858000"/>
              <a:gd name="connsiteX188" fmla="*/ 5734864 w 5734864"/>
              <a:gd name="connsiteY188" fmla="*/ 685800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6695 w 5734864"/>
              <a:gd name="connsiteY13" fmla="*/ 1035077 h 6858000"/>
              <a:gd name="connsiteX14" fmla="*/ 847865 w 5734864"/>
              <a:gd name="connsiteY14" fmla="*/ 1070795 h 6858000"/>
              <a:gd name="connsiteX15" fmla="*/ 862786 w 5734864"/>
              <a:gd name="connsiteY15" fmla="*/ 1238994 h 6858000"/>
              <a:gd name="connsiteX16" fmla="*/ 859345 w 5734864"/>
              <a:gd name="connsiteY16" fmla="*/ 1380427 h 6858000"/>
              <a:gd name="connsiteX17" fmla="*/ 855172 w 5734864"/>
              <a:gd name="connsiteY17" fmla="*/ 1435262 h 6858000"/>
              <a:gd name="connsiteX18" fmla="*/ 860494 w 5734864"/>
              <a:gd name="connsiteY18" fmla="*/ 1453861 h 6858000"/>
              <a:gd name="connsiteX19" fmla="*/ 853731 w 5734864"/>
              <a:gd name="connsiteY19" fmla="*/ 1467047 h 6858000"/>
              <a:gd name="connsiteX20" fmla="*/ 845847 w 5734864"/>
              <a:gd name="connsiteY20" fmla="*/ 1502307 h 6858000"/>
              <a:gd name="connsiteX21" fmla="*/ 817613 w 5734864"/>
              <a:gd name="connsiteY21" fmla="*/ 1565166 h 6858000"/>
              <a:gd name="connsiteX22" fmla="*/ 804223 w 5734864"/>
              <a:gd name="connsiteY22" fmla="*/ 1601941 h 6858000"/>
              <a:gd name="connsiteX23" fmla="*/ 791773 w 5734864"/>
              <a:gd name="connsiteY23" fmla="*/ 1627005 h 6858000"/>
              <a:gd name="connsiteX24" fmla="*/ 774645 w 5734864"/>
              <a:gd name="connsiteY24" fmla="*/ 1699922 h 6858000"/>
              <a:gd name="connsiteX25" fmla="*/ 752343 w 5734864"/>
              <a:gd name="connsiteY25" fmla="*/ 1824604 h 6858000"/>
              <a:gd name="connsiteX26" fmla="*/ 746254 w 5734864"/>
              <a:gd name="connsiteY26" fmla="*/ 1850222 h 6858000"/>
              <a:gd name="connsiteX27" fmla="*/ 728600 w 5734864"/>
              <a:gd name="connsiteY27" fmla="*/ 1869603 h 6858000"/>
              <a:gd name="connsiteX28" fmla="*/ 724396 w 5734864"/>
              <a:gd name="connsiteY28" fmla="*/ 1883104 h 6858000"/>
              <a:gd name="connsiteX29" fmla="*/ 722165 w 5734864"/>
              <a:gd name="connsiteY29" fmla="*/ 1885924 h 6858000"/>
              <a:gd name="connsiteX30" fmla="*/ 721338 w 5734864"/>
              <a:gd name="connsiteY30" fmla="*/ 1887123 h 6858000"/>
              <a:gd name="connsiteX31" fmla="*/ 714840 w 5734864"/>
              <a:gd name="connsiteY31" fmla="*/ 1902274 h 6858000"/>
              <a:gd name="connsiteX32" fmla="*/ 722847 w 5734864"/>
              <a:gd name="connsiteY32" fmla="*/ 1929891 h 6858000"/>
              <a:gd name="connsiteX33" fmla="*/ 714660 w 5734864"/>
              <a:gd name="connsiteY33" fmla="*/ 1982709 h 6858000"/>
              <a:gd name="connsiteX34" fmla="*/ 710759 w 5734864"/>
              <a:gd name="connsiteY34" fmla="*/ 2013010 h 6858000"/>
              <a:gd name="connsiteX35" fmla="*/ 697927 w 5734864"/>
              <a:gd name="connsiteY35" fmla="*/ 2069833 h 6858000"/>
              <a:gd name="connsiteX36" fmla="*/ 693594 w 5734864"/>
              <a:gd name="connsiteY36" fmla="*/ 2103731 h 6858000"/>
              <a:gd name="connsiteX37" fmla="*/ 691109 w 5734864"/>
              <a:gd name="connsiteY37" fmla="*/ 2124027 h 6858000"/>
              <a:gd name="connsiteX38" fmla="*/ 676593 w 5734864"/>
              <a:gd name="connsiteY38" fmla="*/ 2176182 h 6858000"/>
              <a:gd name="connsiteX39" fmla="*/ 633227 w 5734864"/>
              <a:gd name="connsiteY39" fmla="*/ 2258036 h 6858000"/>
              <a:gd name="connsiteX40" fmla="*/ 625564 w 5734864"/>
              <a:gd name="connsiteY40" fmla="*/ 2284567 h 6858000"/>
              <a:gd name="connsiteX41" fmla="*/ 627074 w 5734864"/>
              <a:gd name="connsiteY41" fmla="*/ 2289605 h 6858000"/>
              <a:gd name="connsiteX42" fmla="*/ 614574 w 5734864"/>
              <a:gd name="connsiteY42" fmla="*/ 2308717 h 6858000"/>
              <a:gd name="connsiteX43" fmla="*/ 606890 w 5734864"/>
              <a:gd name="connsiteY43" fmla="*/ 2320662 h 6858000"/>
              <a:gd name="connsiteX44" fmla="*/ 605558 w 5734864"/>
              <a:gd name="connsiteY44" fmla="*/ 2327897 h 6858000"/>
              <a:gd name="connsiteX45" fmla="*/ 602202 w 5734864"/>
              <a:gd name="connsiteY45" fmla="*/ 2357749 h 6858000"/>
              <a:gd name="connsiteX46" fmla="*/ 600213 w 5734864"/>
              <a:gd name="connsiteY46" fmla="*/ 2364905 h 6858000"/>
              <a:gd name="connsiteX47" fmla="*/ 597160 w 5734864"/>
              <a:gd name="connsiteY47" fmla="*/ 2388351 h 6858000"/>
              <a:gd name="connsiteX48" fmla="*/ 597982 w 5734864"/>
              <a:gd name="connsiteY48" fmla="*/ 2402296 h 6858000"/>
              <a:gd name="connsiteX49" fmla="*/ 593150 w 5734864"/>
              <a:gd name="connsiteY49" fmla="*/ 2420015 h 6858000"/>
              <a:gd name="connsiteX50" fmla="*/ 592833 w 5734864"/>
              <a:gd name="connsiteY50" fmla="*/ 2422749 h 6858000"/>
              <a:gd name="connsiteX51" fmla="*/ 594479 w 5734864"/>
              <a:gd name="connsiteY51" fmla="*/ 2426002 h 6858000"/>
              <a:gd name="connsiteX52" fmla="*/ 591963 w 5734864"/>
              <a:gd name="connsiteY52" fmla="*/ 2431950 h 6858000"/>
              <a:gd name="connsiteX53" fmla="*/ 591544 w 5734864"/>
              <a:gd name="connsiteY53" fmla="*/ 2433897 h 6858000"/>
              <a:gd name="connsiteX54" fmla="*/ 589519 w 5734864"/>
              <a:gd name="connsiteY54" fmla="*/ 2451398 h 6858000"/>
              <a:gd name="connsiteX55" fmla="*/ 590037 w 5734864"/>
              <a:gd name="connsiteY55" fmla="*/ 2455536 h 6858000"/>
              <a:gd name="connsiteX56" fmla="*/ 588179 w 5734864"/>
              <a:gd name="connsiteY56" fmla="*/ 2462981 h 6858000"/>
              <a:gd name="connsiteX57" fmla="*/ 583434 w 5734864"/>
              <a:gd name="connsiteY57" fmla="*/ 2503991 h 6858000"/>
              <a:gd name="connsiteX58" fmla="*/ 567942 w 5734864"/>
              <a:gd name="connsiteY58" fmla="*/ 2652936 h 6858000"/>
              <a:gd name="connsiteX59" fmla="*/ 573869 w 5734864"/>
              <a:gd name="connsiteY59" fmla="*/ 2670188 h 6858000"/>
              <a:gd name="connsiteX60" fmla="*/ 575243 w 5734864"/>
              <a:gd name="connsiteY60" fmla="*/ 2688114 h 6858000"/>
              <a:gd name="connsiteX61" fmla="*/ 573824 w 5734864"/>
              <a:gd name="connsiteY61" fmla="*/ 2689856 h 6858000"/>
              <a:gd name="connsiteX62" fmla="*/ 570699 w 5734864"/>
              <a:gd name="connsiteY62" fmla="*/ 2709353 h 6858000"/>
              <a:gd name="connsiteX63" fmla="*/ 573192 w 5734864"/>
              <a:gd name="connsiteY63" fmla="*/ 2714527 h 6858000"/>
              <a:gd name="connsiteX64" fmla="*/ 572044 w 5734864"/>
              <a:gd name="connsiteY64" fmla="*/ 2728187 h 6858000"/>
              <a:gd name="connsiteX65" fmla="*/ 572465 w 5734864"/>
              <a:gd name="connsiteY65" fmla="*/ 2755863 h 6858000"/>
              <a:gd name="connsiteX66" fmla="*/ 570028 w 5734864"/>
              <a:gd name="connsiteY66" fmla="*/ 2760324 h 6858000"/>
              <a:gd name="connsiteX67" fmla="*/ 566748 w 5734864"/>
              <a:gd name="connsiteY67" fmla="*/ 2800948 h 6858000"/>
              <a:gd name="connsiteX68" fmla="*/ 565509 w 5734864"/>
              <a:gd name="connsiteY68" fmla="*/ 2801167 h 6858000"/>
              <a:gd name="connsiteX69" fmla="*/ 559367 w 5734864"/>
              <a:gd name="connsiteY69" fmla="*/ 2811129 h 6858000"/>
              <a:gd name="connsiteX70" fmla="*/ 550354 w 5734864"/>
              <a:gd name="connsiteY70" fmla="*/ 2830949 h 6858000"/>
              <a:gd name="connsiteX71" fmla="*/ 514795 w 5734864"/>
              <a:gd name="connsiteY71" fmla="*/ 2872433 h 6858000"/>
              <a:gd name="connsiteX72" fmla="*/ 509875 w 5734864"/>
              <a:gd name="connsiteY72" fmla="*/ 2923099 h 6858000"/>
              <a:gd name="connsiteX73" fmla="*/ 509577 w 5734864"/>
              <a:gd name="connsiteY73" fmla="*/ 2923197 h 6858000"/>
              <a:gd name="connsiteX74" fmla="*/ 507597 w 5734864"/>
              <a:gd name="connsiteY74" fmla="*/ 2931868 h 6858000"/>
              <a:gd name="connsiteX75" fmla="*/ 507379 w 5734864"/>
              <a:gd name="connsiteY75" fmla="*/ 2938322 h 6858000"/>
              <a:gd name="connsiteX76" fmla="*/ 504725 w 5734864"/>
              <a:gd name="connsiteY76" fmla="*/ 2954519 h 6858000"/>
              <a:gd name="connsiteX77" fmla="*/ 502018 w 5734864"/>
              <a:gd name="connsiteY77" fmla="*/ 2959643 h 6858000"/>
              <a:gd name="connsiteX78" fmla="*/ 498360 w 5734864"/>
              <a:gd name="connsiteY78" fmla="*/ 2961019 h 6858000"/>
              <a:gd name="connsiteX79" fmla="*/ 498483 w 5734864"/>
              <a:gd name="connsiteY79" fmla="*/ 2962590 h 6858000"/>
              <a:gd name="connsiteX80" fmla="*/ 484403 w 5734864"/>
              <a:gd name="connsiteY80" fmla="*/ 2990538 h 6858000"/>
              <a:gd name="connsiteX81" fmla="*/ 463075 w 5734864"/>
              <a:gd name="connsiteY81" fmla="*/ 3055956 h 6858000"/>
              <a:gd name="connsiteX82" fmla="*/ 455013 w 5734864"/>
              <a:gd name="connsiteY82" fmla="*/ 3094482 h 6858000"/>
              <a:gd name="connsiteX83" fmla="*/ 428391 w 5734864"/>
              <a:gd name="connsiteY83" fmla="*/ 3198850 h 6858000"/>
              <a:gd name="connsiteX84" fmla="*/ 401440 w 5734864"/>
              <a:gd name="connsiteY84" fmla="*/ 3307560 h 6858000"/>
              <a:gd name="connsiteX85" fmla="*/ 386076 w 5734864"/>
              <a:gd name="connsiteY85" fmla="*/ 3373943 h 6858000"/>
              <a:gd name="connsiteX86" fmla="*/ 374726 w 5734864"/>
              <a:gd name="connsiteY86" fmla="*/ 3381364 h 6858000"/>
              <a:gd name="connsiteX87" fmla="*/ 369145 w 5734864"/>
              <a:gd name="connsiteY87" fmla="*/ 3383729 h 6858000"/>
              <a:gd name="connsiteX88" fmla="*/ 364294 w 5734864"/>
              <a:gd name="connsiteY88" fmla="*/ 3414159 h 6858000"/>
              <a:gd name="connsiteX89" fmla="*/ 366450 w 5734864"/>
              <a:gd name="connsiteY89" fmla="*/ 3436925 h 6858000"/>
              <a:gd name="connsiteX90" fmla="*/ 351743 w 5734864"/>
              <a:gd name="connsiteY90" fmla="*/ 3521619 h 6858000"/>
              <a:gd name="connsiteX91" fmla="*/ 345784 w 5734864"/>
              <a:gd name="connsiteY91" fmla="*/ 3603757 h 6858000"/>
              <a:gd name="connsiteX92" fmla="*/ 344198 w 5734864"/>
              <a:gd name="connsiteY92" fmla="*/ 3652424 h 6858000"/>
              <a:gd name="connsiteX93" fmla="*/ 352450 w 5734864"/>
              <a:gd name="connsiteY93" fmla="*/ 3665222 h 6858000"/>
              <a:gd name="connsiteX94" fmla="*/ 342621 w 5734864"/>
              <a:gd name="connsiteY94" fmla="*/ 3700804 h 6858000"/>
              <a:gd name="connsiteX95" fmla="*/ 341514 w 5734864"/>
              <a:gd name="connsiteY95" fmla="*/ 3734774 h 6858000"/>
              <a:gd name="connsiteX96" fmla="*/ 340607 w 5734864"/>
              <a:gd name="connsiteY96" fmla="*/ 3785153 h 6858000"/>
              <a:gd name="connsiteX97" fmla="*/ 340707 w 5734864"/>
              <a:gd name="connsiteY97" fmla="*/ 3788177 h 6858000"/>
              <a:gd name="connsiteX98" fmla="*/ 340361 w 5734864"/>
              <a:gd name="connsiteY98" fmla="*/ 3798803 h 6858000"/>
              <a:gd name="connsiteX99" fmla="*/ 339642 w 5734864"/>
              <a:gd name="connsiteY99" fmla="*/ 3838750 h 6858000"/>
              <a:gd name="connsiteX100" fmla="*/ 360295 w 5734864"/>
              <a:gd name="connsiteY100" fmla="*/ 4015196 h 6858000"/>
              <a:gd name="connsiteX101" fmla="*/ 339043 w 5734864"/>
              <a:gd name="connsiteY101" fmla="*/ 4052778 h 6858000"/>
              <a:gd name="connsiteX102" fmla="*/ 339343 w 5734864"/>
              <a:gd name="connsiteY102" fmla="*/ 4096257 h 6858000"/>
              <a:gd name="connsiteX103" fmla="*/ 340786 w 5734864"/>
              <a:gd name="connsiteY103" fmla="*/ 4321136 h 6858000"/>
              <a:gd name="connsiteX104" fmla="*/ 343158 w 5734864"/>
              <a:gd name="connsiteY104" fmla="*/ 4429174 h 6858000"/>
              <a:gd name="connsiteX105" fmla="*/ 334599 w 5734864"/>
              <a:gd name="connsiteY105" fmla="*/ 4449938 h 6858000"/>
              <a:gd name="connsiteX106" fmla="*/ 332890 w 5734864"/>
              <a:gd name="connsiteY106" fmla="*/ 4453515 h 6858000"/>
              <a:gd name="connsiteX107" fmla="*/ 331105 w 5734864"/>
              <a:gd name="connsiteY107" fmla="*/ 4467941 h 6858000"/>
              <a:gd name="connsiteX108" fmla="*/ 324289 w 5734864"/>
              <a:gd name="connsiteY108" fmla="*/ 4471861 h 6858000"/>
              <a:gd name="connsiteX109" fmla="*/ 317079 w 5734864"/>
              <a:gd name="connsiteY109" fmla="*/ 4493468 h 6858000"/>
              <a:gd name="connsiteX110" fmla="*/ 315557 w 5734864"/>
              <a:gd name="connsiteY110" fmla="*/ 4520067 h 6858000"/>
              <a:gd name="connsiteX111" fmla="*/ 315240 w 5734864"/>
              <a:gd name="connsiteY111" fmla="*/ 4536872 h 6858000"/>
              <a:gd name="connsiteX112" fmla="*/ 316200 w 5734864"/>
              <a:gd name="connsiteY112" fmla="*/ 4538297 h 6858000"/>
              <a:gd name="connsiteX113" fmla="*/ 317507 w 5734864"/>
              <a:gd name="connsiteY113" fmla="*/ 4547582 h 6858000"/>
              <a:gd name="connsiteX114" fmla="*/ 323078 w 5734864"/>
              <a:gd name="connsiteY114" fmla="*/ 4592102 h 6858000"/>
              <a:gd name="connsiteX115" fmla="*/ 328722 w 5734864"/>
              <a:gd name="connsiteY115" fmla="*/ 4667914 h 6858000"/>
              <a:gd name="connsiteX116" fmla="*/ 335597 w 5734864"/>
              <a:gd name="connsiteY116" fmla="*/ 4695035 h 6858000"/>
              <a:gd name="connsiteX117" fmla="*/ 339485 w 5734864"/>
              <a:gd name="connsiteY117" fmla="*/ 4695979 h 6858000"/>
              <a:gd name="connsiteX118" fmla="*/ 341089 w 5734864"/>
              <a:gd name="connsiteY118" fmla="*/ 4704268 h 6858000"/>
              <a:gd name="connsiteX119" fmla="*/ 342177 w 5734864"/>
              <a:gd name="connsiteY119" fmla="*/ 4706060 h 6858000"/>
              <a:gd name="connsiteX120" fmla="*/ 347751 w 5734864"/>
              <a:gd name="connsiteY120" fmla="*/ 4716754 h 6858000"/>
              <a:gd name="connsiteX121" fmla="*/ 344125 w 5734864"/>
              <a:gd name="connsiteY121" fmla="*/ 4764669 h 6858000"/>
              <a:gd name="connsiteX122" fmla="*/ 340188 w 5734864"/>
              <a:gd name="connsiteY122" fmla="*/ 4779386 h 6858000"/>
              <a:gd name="connsiteX123" fmla="*/ 335146 w 5734864"/>
              <a:gd name="connsiteY123" fmla="*/ 4787491 h 6858000"/>
              <a:gd name="connsiteX124" fmla="*/ 319124 w 5734864"/>
              <a:gd name="connsiteY124" fmla="*/ 4843514 h 6858000"/>
              <a:gd name="connsiteX125" fmla="*/ 305956 w 5734864"/>
              <a:gd name="connsiteY125" fmla="*/ 4881505 h 6858000"/>
              <a:gd name="connsiteX126" fmla="*/ 301062 w 5734864"/>
              <a:gd name="connsiteY126" fmla="*/ 4889332 h 6858000"/>
              <a:gd name="connsiteX127" fmla="*/ 302141 w 5734864"/>
              <a:gd name="connsiteY127" fmla="*/ 4899400 h 6858000"/>
              <a:gd name="connsiteX128" fmla="*/ 304424 w 5734864"/>
              <a:gd name="connsiteY128" fmla="*/ 4902664 h 6858000"/>
              <a:gd name="connsiteX129" fmla="*/ 293123 w 5734864"/>
              <a:gd name="connsiteY129" fmla="*/ 4932769 h 6858000"/>
              <a:gd name="connsiteX130" fmla="*/ 292275 w 5734864"/>
              <a:gd name="connsiteY130" fmla="*/ 4936482 h 6858000"/>
              <a:gd name="connsiteX131" fmla="*/ 288304 w 5734864"/>
              <a:gd name="connsiteY131" fmla="*/ 4962325 h 6858000"/>
              <a:gd name="connsiteX132" fmla="*/ 287420 w 5734864"/>
              <a:gd name="connsiteY132" fmla="*/ 5042193 h 6858000"/>
              <a:gd name="connsiteX133" fmla="*/ 287020 w 5734864"/>
              <a:gd name="connsiteY133" fmla="*/ 5065655 h 6858000"/>
              <a:gd name="connsiteX134" fmla="*/ 288488 w 5734864"/>
              <a:gd name="connsiteY134" fmla="*/ 5082216 h 6858000"/>
              <a:gd name="connsiteX135" fmla="*/ 282763 w 5734864"/>
              <a:gd name="connsiteY135" fmla="*/ 5127114 h 6858000"/>
              <a:gd name="connsiteX136" fmla="*/ 269316 w 5734864"/>
              <a:gd name="connsiteY136" fmla="*/ 5202682 h 6858000"/>
              <a:gd name="connsiteX137" fmla="*/ 269174 w 5734864"/>
              <a:gd name="connsiteY137" fmla="*/ 5230835 h 6858000"/>
              <a:gd name="connsiteX138" fmla="*/ 272679 w 5734864"/>
              <a:gd name="connsiteY138" fmla="*/ 5232660 h 6858000"/>
              <a:gd name="connsiteX139" fmla="*/ 272160 w 5734864"/>
              <a:gd name="connsiteY139" fmla="*/ 5241150 h 6858000"/>
              <a:gd name="connsiteX140" fmla="*/ 272760 w 5734864"/>
              <a:gd name="connsiteY140" fmla="*/ 5243156 h 6858000"/>
              <a:gd name="connsiteX141" fmla="*/ 275462 w 5734864"/>
              <a:gd name="connsiteY141" fmla="*/ 5254919 h 6858000"/>
              <a:gd name="connsiteX142" fmla="*/ 262897 w 5734864"/>
              <a:gd name="connsiteY142" fmla="*/ 5286259 h 6858000"/>
              <a:gd name="connsiteX143" fmla="*/ 252761 w 5734864"/>
              <a:gd name="connsiteY143" fmla="*/ 5357801 h 6858000"/>
              <a:gd name="connsiteX144" fmla="*/ 242360 w 5734864"/>
              <a:gd name="connsiteY144" fmla="*/ 5460080 h 6858000"/>
              <a:gd name="connsiteX145" fmla="*/ 229880 w 5734864"/>
              <a:gd name="connsiteY145" fmla="*/ 5539714 h 6858000"/>
              <a:gd name="connsiteX146" fmla="*/ 204283 w 5734864"/>
              <a:gd name="connsiteY146" fmla="*/ 5639080 h 6858000"/>
              <a:gd name="connsiteX147" fmla="*/ 198948 w 5734864"/>
              <a:gd name="connsiteY147" fmla="*/ 5710958 h 6858000"/>
              <a:gd name="connsiteX148" fmla="*/ 192367 w 5734864"/>
              <a:gd name="connsiteY148" fmla="*/ 5719859 h 6858000"/>
              <a:gd name="connsiteX149" fmla="*/ 188035 w 5734864"/>
              <a:gd name="connsiteY149" fmla="*/ 5729935 h 6858000"/>
              <a:gd name="connsiteX150" fmla="*/ 188428 w 5734864"/>
              <a:gd name="connsiteY150" fmla="*/ 5731182 h 6858000"/>
              <a:gd name="connsiteX151" fmla="*/ 181635 w 5734864"/>
              <a:gd name="connsiteY151" fmla="*/ 5753538 h 6858000"/>
              <a:gd name="connsiteX152" fmla="*/ 169744 w 5734864"/>
              <a:gd name="connsiteY152" fmla="*/ 5796307 h 6858000"/>
              <a:gd name="connsiteX153" fmla="*/ 170351 w 5734864"/>
              <a:gd name="connsiteY153" fmla="*/ 5796644 h 6858000"/>
              <a:gd name="connsiteX154" fmla="*/ 171559 w 5734864"/>
              <a:gd name="connsiteY154" fmla="*/ 5803435 h 6858000"/>
              <a:gd name="connsiteX155" fmla="*/ 172284 w 5734864"/>
              <a:gd name="connsiteY155" fmla="*/ 5816391 h 6858000"/>
              <a:gd name="connsiteX156" fmla="*/ 182542 w 5734864"/>
              <a:gd name="connsiteY156" fmla="*/ 5846382 h 6858000"/>
              <a:gd name="connsiteX157" fmla="*/ 175877 w 5734864"/>
              <a:gd name="connsiteY157" fmla="*/ 5871336 h 6858000"/>
              <a:gd name="connsiteX158" fmla="*/ 174910 w 5734864"/>
              <a:gd name="connsiteY158" fmla="*/ 5876376 h 6858000"/>
              <a:gd name="connsiteX159" fmla="*/ 175047 w 5734864"/>
              <a:gd name="connsiteY159" fmla="*/ 5876483 h 6858000"/>
              <a:gd name="connsiteX160" fmla="*/ 174335 w 5734864"/>
              <a:gd name="connsiteY160" fmla="*/ 5881814 h 6858000"/>
              <a:gd name="connsiteX161" fmla="*/ 171273 w 5734864"/>
              <a:gd name="connsiteY161" fmla="*/ 5895339 h 6858000"/>
              <a:gd name="connsiteX162" fmla="*/ 171658 w 5734864"/>
              <a:gd name="connsiteY162" fmla="*/ 5898749 h 6858000"/>
              <a:gd name="connsiteX163" fmla="*/ 174658 w 5734864"/>
              <a:gd name="connsiteY163" fmla="*/ 5919558 h 6858000"/>
              <a:gd name="connsiteX164" fmla="*/ 169099 w 5734864"/>
              <a:gd name="connsiteY164" fmla="*/ 5984417 h 6858000"/>
              <a:gd name="connsiteX165" fmla="*/ 162007 w 5734864"/>
              <a:gd name="connsiteY165" fmla="*/ 6049043 h 6858000"/>
              <a:gd name="connsiteX166" fmla="*/ 156875 w 5734864"/>
              <a:gd name="connsiteY166" fmla="*/ 6114000 h 6858000"/>
              <a:gd name="connsiteX167" fmla="*/ 165441 w 5734864"/>
              <a:gd name="connsiteY167" fmla="*/ 6146938 h 6858000"/>
              <a:gd name="connsiteX168" fmla="*/ 165177 w 5734864"/>
              <a:gd name="connsiteY168" fmla="*/ 6150658 h 6858000"/>
              <a:gd name="connsiteX169" fmla="*/ 161772 w 5734864"/>
              <a:gd name="connsiteY169" fmla="*/ 6160011 h 6858000"/>
              <a:gd name="connsiteX170" fmla="*/ 160051 w 5734864"/>
              <a:gd name="connsiteY170" fmla="*/ 6163393 h 6858000"/>
              <a:gd name="connsiteX171" fmla="*/ 158473 w 5734864"/>
              <a:gd name="connsiteY171" fmla="*/ 6168628 h 6858000"/>
              <a:gd name="connsiteX172" fmla="*/ 158573 w 5734864"/>
              <a:gd name="connsiteY172" fmla="*/ 6168799 h 6858000"/>
              <a:gd name="connsiteX173" fmla="*/ 146463 w 5734864"/>
              <a:gd name="connsiteY173" fmla="*/ 6196671 h 6858000"/>
              <a:gd name="connsiteX174" fmla="*/ 150209 w 5734864"/>
              <a:gd name="connsiteY174" fmla="*/ 6232365 h 6858000"/>
              <a:gd name="connsiteX175" fmla="*/ 148544 w 5734864"/>
              <a:gd name="connsiteY175" fmla="*/ 6246162 h 6858000"/>
              <a:gd name="connsiteX176" fmla="*/ 148403 w 5734864"/>
              <a:gd name="connsiteY176" fmla="*/ 6253754 h 6858000"/>
              <a:gd name="connsiteX177" fmla="*/ 138880 w 5734864"/>
              <a:gd name="connsiteY177" fmla="*/ 6276449 h 6858000"/>
              <a:gd name="connsiteX178" fmla="*/ 138683 w 5734864"/>
              <a:gd name="connsiteY178" fmla="*/ 6279721 h 6858000"/>
              <a:gd name="connsiteX179" fmla="*/ 130721 w 5734864"/>
              <a:gd name="connsiteY179" fmla="*/ 6293675 h 6858000"/>
              <a:gd name="connsiteX180" fmla="*/ 120717 w 5734864"/>
              <a:gd name="connsiteY180" fmla="*/ 6313967 h 6858000"/>
              <a:gd name="connsiteX181" fmla="*/ 120841 w 5734864"/>
              <a:gd name="connsiteY181" fmla="*/ 6315437 h 6858000"/>
              <a:gd name="connsiteX182" fmla="*/ 115208 w 5734864"/>
              <a:gd name="connsiteY182" fmla="*/ 6324024 h 6858000"/>
              <a:gd name="connsiteX183" fmla="*/ 101217 w 5734864"/>
              <a:gd name="connsiteY183" fmla="*/ 6365923 h 6858000"/>
              <a:gd name="connsiteX184" fmla="*/ 74946 w 5734864"/>
              <a:gd name="connsiteY184" fmla="*/ 6556817 h 6858000"/>
              <a:gd name="connsiteX185" fmla="*/ 16001 w 5734864"/>
              <a:gd name="connsiteY185" fmla="*/ 6808678 h 6858000"/>
              <a:gd name="connsiteX186" fmla="*/ 0 w 5734864"/>
              <a:gd name="connsiteY186" fmla="*/ 6858000 h 6858000"/>
              <a:gd name="connsiteX187" fmla="*/ 5734864 w 5734864"/>
              <a:gd name="connsiteY187" fmla="*/ 6858000 h 6858000"/>
              <a:gd name="connsiteX188" fmla="*/ 5734864 w 5734864"/>
              <a:gd name="connsiteY188" fmla="*/ 0 h 6858000"/>
              <a:gd name="connsiteX0" fmla="*/ 5734864 w 5734864"/>
              <a:gd name="connsiteY0" fmla="*/ 0 h 6858000"/>
              <a:gd name="connsiteX1" fmla="*/ 771611 w 5734864"/>
              <a:gd name="connsiteY1" fmla="*/ 0 h 6858000"/>
              <a:gd name="connsiteX2" fmla="*/ 771679 w 5734864"/>
              <a:gd name="connsiteY2" fmla="*/ 49108 h 6858000"/>
              <a:gd name="connsiteX3" fmla="*/ 794248 w 5734864"/>
              <a:gd name="connsiteY3" fmla="*/ 200968 h 6858000"/>
              <a:gd name="connsiteX4" fmla="*/ 801749 w 5734864"/>
              <a:gd name="connsiteY4" fmla="*/ 414071 h 6858000"/>
              <a:gd name="connsiteX5" fmla="*/ 818548 w 5734864"/>
              <a:gd name="connsiteY5" fmla="*/ 585467 h 6858000"/>
              <a:gd name="connsiteX6" fmla="*/ 857476 w 5734864"/>
              <a:gd name="connsiteY6" fmla="*/ 800623 h 6858000"/>
              <a:gd name="connsiteX7" fmla="*/ 851083 w 5734864"/>
              <a:gd name="connsiteY7" fmla="*/ 878903 h 6858000"/>
              <a:gd name="connsiteX8" fmla="*/ 873564 w 5734864"/>
              <a:gd name="connsiteY8" fmla="*/ 943826 h 6858000"/>
              <a:gd name="connsiteX9" fmla="*/ 864705 w 5734864"/>
              <a:gd name="connsiteY9" fmla="*/ 973328 h 6858000"/>
              <a:gd name="connsiteX10" fmla="*/ 862869 w 5734864"/>
              <a:gd name="connsiteY10" fmla="*/ 978457 h 6858000"/>
              <a:gd name="connsiteX11" fmla="*/ 862233 w 5734864"/>
              <a:gd name="connsiteY11" fmla="*/ 998041 h 6858000"/>
              <a:gd name="connsiteX12" fmla="*/ 853665 w 5734864"/>
              <a:gd name="connsiteY12" fmla="*/ 1004750 h 6858000"/>
              <a:gd name="connsiteX13" fmla="*/ 847865 w 5734864"/>
              <a:gd name="connsiteY13" fmla="*/ 1070795 h 6858000"/>
              <a:gd name="connsiteX14" fmla="*/ 862786 w 5734864"/>
              <a:gd name="connsiteY14" fmla="*/ 1238994 h 6858000"/>
              <a:gd name="connsiteX15" fmla="*/ 859345 w 5734864"/>
              <a:gd name="connsiteY15" fmla="*/ 1380427 h 6858000"/>
              <a:gd name="connsiteX16" fmla="*/ 855172 w 5734864"/>
              <a:gd name="connsiteY16" fmla="*/ 1435262 h 6858000"/>
              <a:gd name="connsiteX17" fmla="*/ 860494 w 5734864"/>
              <a:gd name="connsiteY17" fmla="*/ 1453861 h 6858000"/>
              <a:gd name="connsiteX18" fmla="*/ 853731 w 5734864"/>
              <a:gd name="connsiteY18" fmla="*/ 1467047 h 6858000"/>
              <a:gd name="connsiteX19" fmla="*/ 845847 w 5734864"/>
              <a:gd name="connsiteY19" fmla="*/ 1502307 h 6858000"/>
              <a:gd name="connsiteX20" fmla="*/ 817613 w 5734864"/>
              <a:gd name="connsiteY20" fmla="*/ 1565166 h 6858000"/>
              <a:gd name="connsiteX21" fmla="*/ 804223 w 5734864"/>
              <a:gd name="connsiteY21" fmla="*/ 1601941 h 6858000"/>
              <a:gd name="connsiteX22" fmla="*/ 791773 w 5734864"/>
              <a:gd name="connsiteY22" fmla="*/ 1627005 h 6858000"/>
              <a:gd name="connsiteX23" fmla="*/ 774645 w 5734864"/>
              <a:gd name="connsiteY23" fmla="*/ 1699922 h 6858000"/>
              <a:gd name="connsiteX24" fmla="*/ 752343 w 5734864"/>
              <a:gd name="connsiteY24" fmla="*/ 1824604 h 6858000"/>
              <a:gd name="connsiteX25" fmla="*/ 746254 w 5734864"/>
              <a:gd name="connsiteY25" fmla="*/ 1850222 h 6858000"/>
              <a:gd name="connsiteX26" fmla="*/ 728600 w 5734864"/>
              <a:gd name="connsiteY26" fmla="*/ 1869603 h 6858000"/>
              <a:gd name="connsiteX27" fmla="*/ 724396 w 5734864"/>
              <a:gd name="connsiteY27" fmla="*/ 1883104 h 6858000"/>
              <a:gd name="connsiteX28" fmla="*/ 722165 w 5734864"/>
              <a:gd name="connsiteY28" fmla="*/ 1885924 h 6858000"/>
              <a:gd name="connsiteX29" fmla="*/ 721338 w 5734864"/>
              <a:gd name="connsiteY29" fmla="*/ 1887123 h 6858000"/>
              <a:gd name="connsiteX30" fmla="*/ 714840 w 5734864"/>
              <a:gd name="connsiteY30" fmla="*/ 1902274 h 6858000"/>
              <a:gd name="connsiteX31" fmla="*/ 722847 w 5734864"/>
              <a:gd name="connsiteY31" fmla="*/ 1929891 h 6858000"/>
              <a:gd name="connsiteX32" fmla="*/ 714660 w 5734864"/>
              <a:gd name="connsiteY32" fmla="*/ 1982709 h 6858000"/>
              <a:gd name="connsiteX33" fmla="*/ 710759 w 5734864"/>
              <a:gd name="connsiteY33" fmla="*/ 2013010 h 6858000"/>
              <a:gd name="connsiteX34" fmla="*/ 697927 w 5734864"/>
              <a:gd name="connsiteY34" fmla="*/ 2069833 h 6858000"/>
              <a:gd name="connsiteX35" fmla="*/ 693594 w 5734864"/>
              <a:gd name="connsiteY35" fmla="*/ 2103731 h 6858000"/>
              <a:gd name="connsiteX36" fmla="*/ 691109 w 5734864"/>
              <a:gd name="connsiteY36" fmla="*/ 2124027 h 6858000"/>
              <a:gd name="connsiteX37" fmla="*/ 676593 w 5734864"/>
              <a:gd name="connsiteY37" fmla="*/ 2176182 h 6858000"/>
              <a:gd name="connsiteX38" fmla="*/ 633227 w 5734864"/>
              <a:gd name="connsiteY38" fmla="*/ 2258036 h 6858000"/>
              <a:gd name="connsiteX39" fmla="*/ 625564 w 5734864"/>
              <a:gd name="connsiteY39" fmla="*/ 2284567 h 6858000"/>
              <a:gd name="connsiteX40" fmla="*/ 627074 w 5734864"/>
              <a:gd name="connsiteY40" fmla="*/ 2289605 h 6858000"/>
              <a:gd name="connsiteX41" fmla="*/ 614574 w 5734864"/>
              <a:gd name="connsiteY41" fmla="*/ 2308717 h 6858000"/>
              <a:gd name="connsiteX42" fmla="*/ 606890 w 5734864"/>
              <a:gd name="connsiteY42" fmla="*/ 2320662 h 6858000"/>
              <a:gd name="connsiteX43" fmla="*/ 605558 w 5734864"/>
              <a:gd name="connsiteY43" fmla="*/ 2327897 h 6858000"/>
              <a:gd name="connsiteX44" fmla="*/ 602202 w 5734864"/>
              <a:gd name="connsiteY44" fmla="*/ 2357749 h 6858000"/>
              <a:gd name="connsiteX45" fmla="*/ 600213 w 5734864"/>
              <a:gd name="connsiteY45" fmla="*/ 2364905 h 6858000"/>
              <a:gd name="connsiteX46" fmla="*/ 597160 w 5734864"/>
              <a:gd name="connsiteY46" fmla="*/ 2388351 h 6858000"/>
              <a:gd name="connsiteX47" fmla="*/ 597982 w 5734864"/>
              <a:gd name="connsiteY47" fmla="*/ 2402296 h 6858000"/>
              <a:gd name="connsiteX48" fmla="*/ 593150 w 5734864"/>
              <a:gd name="connsiteY48" fmla="*/ 2420015 h 6858000"/>
              <a:gd name="connsiteX49" fmla="*/ 592833 w 5734864"/>
              <a:gd name="connsiteY49" fmla="*/ 2422749 h 6858000"/>
              <a:gd name="connsiteX50" fmla="*/ 594479 w 5734864"/>
              <a:gd name="connsiteY50" fmla="*/ 2426002 h 6858000"/>
              <a:gd name="connsiteX51" fmla="*/ 591963 w 5734864"/>
              <a:gd name="connsiteY51" fmla="*/ 2431950 h 6858000"/>
              <a:gd name="connsiteX52" fmla="*/ 591544 w 5734864"/>
              <a:gd name="connsiteY52" fmla="*/ 2433897 h 6858000"/>
              <a:gd name="connsiteX53" fmla="*/ 589519 w 5734864"/>
              <a:gd name="connsiteY53" fmla="*/ 2451398 h 6858000"/>
              <a:gd name="connsiteX54" fmla="*/ 590037 w 5734864"/>
              <a:gd name="connsiteY54" fmla="*/ 2455536 h 6858000"/>
              <a:gd name="connsiteX55" fmla="*/ 588179 w 5734864"/>
              <a:gd name="connsiteY55" fmla="*/ 2462981 h 6858000"/>
              <a:gd name="connsiteX56" fmla="*/ 583434 w 5734864"/>
              <a:gd name="connsiteY56" fmla="*/ 2503991 h 6858000"/>
              <a:gd name="connsiteX57" fmla="*/ 567942 w 5734864"/>
              <a:gd name="connsiteY57" fmla="*/ 2652936 h 6858000"/>
              <a:gd name="connsiteX58" fmla="*/ 573869 w 5734864"/>
              <a:gd name="connsiteY58" fmla="*/ 2670188 h 6858000"/>
              <a:gd name="connsiteX59" fmla="*/ 575243 w 5734864"/>
              <a:gd name="connsiteY59" fmla="*/ 2688114 h 6858000"/>
              <a:gd name="connsiteX60" fmla="*/ 573824 w 5734864"/>
              <a:gd name="connsiteY60" fmla="*/ 2689856 h 6858000"/>
              <a:gd name="connsiteX61" fmla="*/ 570699 w 5734864"/>
              <a:gd name="connsiteY61" fmla="*/ 2709353 h 6858000"/>
              <a:gd name="connsiteX62" fmla="*/ 573192 w 5734864"/>
              <a:gd name="connsiteY62" fmla="*/ 2714527 h 6858000"/>
              <a:gd name="connsiteX63" fmla="*/ 572044 w 5734864"/>
              <a:gd name="connsiteY63" fmla="*/ 2728187 h 6858000"/>
              <a:gd name="connsiteX64" fmla="*/ 572465 w 5734864"/>
              <a:gd name="connsiteY64" fmla="*/ 2755863 h 6858000"/>
              <a:gd name="connsiteX65" fmla="*/ 570028 w 5734864"/>
              <a:gd name="connsiteY65" fmla="*/ 2760324 h 6858000"/>
              <a:gd name="connsiteX66" fmla="*/ 566748 w 5734864"/>
              <a:gd name="connsiteY66" fmla="*/ 2800948 h 6858000"/>
              <a:gd name="connsiteX67" fmla="*/ 565509 w 5734864"/>
              <a:gd name="connsiteY67" fmla="*/ 2801167 h 6858000"/>
              <a:gd name="connsiteX68" fmla="*/ 559367 w 5734864"/>
              <a:gd name="connsiteY68" fmla="*/ 2811129 h 6858000"/>
              <a:gd name="connsiteX69" fmla="*/ 550354 w 5734864"/>
              <a:gd name="connsiteY69" fmla="*/ 2830949 h 6858000"/>
              <a:gd name="connsiteX70" fmla="*/ 514795 w 5734864"/>
              <a:gd name="connsiteY70" fmla="*/ 2872433 h 6858000"/>
              <a:gd name="connsiteX71" fmla="*/ 509875 w 5734864"/>
              <a:gd name="connsiteY71" fmla="*/ 2923099 h 6858000"/>
              <a:gd name="connsiteX72" fmla="*/ 509577 w 5734864"/>
              <a:gd name="connsiteY72" fmla="*/ 2923197 h 6858000"/>
              <a:gd name="connsiteX73" fmla="*/ 507597 w 5734864"/>
              <a:gd name="connsiteY73" fmla="*/ 2931868 h 6858000"/>
              <a:gd name="connsiteX74" fmla="*/ 507379 w 5734864"/>
              <a:gd name="connsiteY74" fmla="*/ 2938322 h 6858000"/>
              <a:gd name="connsiteX75" fmla="*/ 504725 w 5734864"/>
              <a:gd name="connsiteY75" fmla="*/ 2954519 h 6858000"/>
              <a:gd name="connsiteX76" fmla="*/ 502018 w 5734864"/>
              <a:gd name="connsiteY76" fmla="*/ 2959643 h 6858000"/>
              <a:gd name="connsiteX77" fmla="*/ 498360 w 5734864"/>
              <a:gd name="connsiteY77" fmla="*/ 2961019 h 6858000"/>
              <a:gd name="connsiteX78" fmla="*/ 498483 w 5734864"/>
              <a:gd name="connsiteY78" fmla="*/ 2962590 h 6858000"/>
              <a:gd name="connsiteX79" fmla="*/ 484403 w 5734864"/>
              <a:gd name="connsiteY79" fmla="*/ 2990538 h 6858000"/>
              <a:gd name="connsiteX80" fmla="*/ 463075 w 5734864"/>
              <a:gd name="connsiteY80" fmla="*/ 3055956 h 6858000"/>
              <a:gd name="connsiteX81" fmla="*/ 455013 w 5734864"/>
              <a:gd name="connsiteY81" fmla="*/ 3094482 h 6858000"/>
              <a:gd name="connsiteX82" fmla="*/ 428391 w 5734864"/>
              <a:gd name="connsiteY82" fmla="*/ 3198850 h 6858000"/>
              <a:gd name="connsiteX83" fmla="*/ 401440 w 5734864"/>
              <a:gd name="connsiteY83" fmla="*/ 3307560 h 6858000"/>
              <a:gd name="connsiteX84" fmla="*/ 386076 w 5734864"/>
              <a:gd name="connsiteY84" fmla="*/ 3373943 h 6858000"/>
              <a:gd name="connsiteX85" fmla="*/ 374726 w 5734864"/>
              <a:gd name="connsiteY85" fmla="*/ 3381364 h 6858000"/>
              <a:gd name="connsiteX86" fmla="*/ 369145 w 5734864"/>
              <a:gd name="connsiteY86" fmla="*/ 3383729 h 6858000"/>
              <a:gd name="connsiteX87" fmla="*/ 364294 w 5734864"/>
              <a:gd name="connsiteY87" fmla="*/ 3414159 h 6858000"/>
              <a:gd name="connsiteX88" fmla="*/ 366450 w 5734864"/>
              <a:gd name="connsiteY88" fmla="*/ 3436925 h 6858000"/>
              <a:gd name="connsiteX89" fmla="*/ 351743 w 5734864"/>
              <a:gd name="connsiteY89" fmla="*/ 3521619 h 6858000"/>
              <a:gd name="connsiteX90" fmla="*/ 345784 w 5734864"/>
              <a:gd name="connsiteY90" fmla="*/ 3603757 h 6858000"/>
              <a:gd name="connsiteX91" fmla="*/ 344198 w 5734864"/>
              <a:gd name="connsiteY91" fmla="*/ 3652424 h 6858000"/>
              <a:gd name="connsiteX92" fmla="*/ 352450 w 5734864"/>
              <a:gd name="connsiteY92" fmla="*/ 3665222 h 6858000"/>
              <a:gd name="connsiteX93" fmla="*/ 342621 w 5734864"/>
              <a:gd name="connsiteY93" fmla="*/ 3700804 h 6858000"/>
              <a:gd name="connsiteX94" fmla="*/ 341514 w 5734864"/>
              <a:gd name="connsiteY94" fmla="*/ 3734774 h 6858000"/>
              <a:gd name="connsiteX95" fmla="*/ 340607 w 5734864"/>
              <a:gd name="connsiteY95" fmla="*/ 3785153 h 6858000"/>
              <a:gd name="connsiteX96" fmla="*/ 340707 w 5734864"/>
              <a:gd name="connsiteY96" fmla="*/ 3788177 h 6858000"/>
              <a:gd name="connsiteX97" fmla="*/ 340361 w 5734864"/>
              <a:gd name="connsiteY97" fmla="*/ 3798803 h 6858000"/>
              <a:gd name="connsiteX98" fmla="*/ 339642 w 5734864"/>
              <a:gd name="connsiteY98" fmla="*/ 3838750 h 6858000"/>
              <a:gd name="connsiteX99" fmla="*/ 360295 w 5734864"/>
              <a:gd name="connsiteY99" fmla="*/ 4015196 h 6858000"/>
              <a:gd name="connsiteX100" fmla="*/ 339043 w 5734864"/>
              <a:gd name="connsiteY100" fmla="*/ 4052778 h 6858000"/>
              <a:gd name="connsiteX101" fmla="*/ 339343 w 5734864"/>
              <a:gd name="connsiteY101" fmla="*/ 4096257 h 6858000"/>
              <a:gd name="connsiteX102" fmla="*/ 340786 w 5734864"/>
              <a:gd name="connsiteY102" fmla="*/ 4321136 h 6858000"/>
              <a:gd name="connsiteX103" fmla="*/ 343158 w 5734864"/>
              <a:gd name="connsiteY103" fmla="*/ 4429174 h 6858000"/>
              <a:gd name="connsiteX104" fmla="*/ 334599 w 5734864"/>
              <a:gd name="connsiteY104" fmla="*/ 4449938 h 6858000"/>
              <a:gd name="connsiteX105" fmla="*/ 332890 w 5734864"/>
              <a:gd name="connsiteY105" fmla="*/ 4453515 h 6858000"/>
              <a:gd name="connsiteX106" fmla="*/ 331105 w 5734864"/>
              <a:gd name="connsiteY106" fmla="*/ 4467941 h 6858000"/>
              <a:gd name="connsiteX107" fmla="*/ 324289 w 5734864"/>
              <a:gd name="connsiteY107" fmla="*/ 4471861 h 6858000"/>
              <a:gd name="connsiteX108" fmla="*/ 317079 w 5734864"/>
              <a:gd name="connsiteY108" fmla="*/ 4493468 h 6858000"/>
              <a:gd name="connsiteX109" fmla="*/ 315557 w 5734864"/>
              <a:gd name="connsiteY109" fmla="*/ 4520067 h 6858000"/>
              <a:gd name="connsiteX110" fmla="*/ 315240 w 5734864"/>
              <a:gd name="connsiteY110" fmla="*/ 4536872 h 6858000"/>
              <a:gd name="connsiteX111" fmla="*/ 316200 w 5734864"/>
              <a:gd name="connsiteY111" fmla="*/ 4538297 h 6858000"/>
              <a:gd name="connsiteX112" fmla="*/ 317507 w 5734864"/>
              <a:gd name="connsiteY112" fmla="*/ 4547582 h 6858000"/>
              <a:gd name="connsiteX113" fmla="*/ 323078 w 5734864"/>
              <a:gd name="connsiteY113" fmla="*/ 4592102 h 6858000"/>
              <a:gd name="connsiteX114" fmla="*/ 328722 w 5734864"/>
              <a:gd name="connsiteY114" fmla="*/ 4667914 h 6858000"/>
              <a:gd name="connsiteX115" fmla="*/ 335597 w 5734864"/>
              <a:gd name="connsiteY115" fmla="*/ 4695035 h 6858000"/>
              <a:gd name="connsiteX116" fmla="*/ 339485 w 5734864"/>
              <a:gd name="connsiteY116" fmla="*/ 4695979 h 6858000"/>
              <a:gd name="connsiteX117" fmla="*/ 341089 w 5734864"/>
              <a:gd name="connsiteY117" fmla="*/ 4704268 h 6858000"/>
              <a:gd name="connsiteX118" fmla="*/ 342177 w 5734864"/>
              <a:gd name="connsiteY118" fmla="*/ 4706060 h 6858000"/>
              <a:gd name="connsiteX119" fmla="*/ 347751 w 5734864"/>
              <a:gd name="connsiteY119" fmla="*/ 4716754 h 6858000"/>
              <a:gd name="connsiteX120" fmla="*/ 344125 w 5734864"/>
              <a:gd name="connsiteY120" fmla="*/ 4764669 h 6858000"/>
              <a:gd name="connsiteX121" fmla="*/ 340188 w 5734864"/>
              <a:gd name="connsiteY121" fmla="*/ 4779386 h 6858000"/>
              <a:gd name="connsiteX122" fmla="*/ 335146 w 5734864"/>
              <a:gd name="connsiteY122" fmla="*/ 4787491 h 6858000"/>
              <a:gd name="connsiteX123" fmla="*/ 319124 w 5734864"/>
              <a:gd name="connsiteY123" fmla="*/ 4843514 h 6858000"/>
              <a:gd name="connsiteX124" fmla="*/ 305956 w 5734864"/>
              <a:gd name="connsiteY124" fmla="*/ 4881505 h 6858000"/>
              <a:gd name="connsiteX125" fmla="*/ 301062 w 5734864"/>
              <a:gd name="connsiteY125" fmla="*/ 4889332 h 6858000"/>
              <a:gd name="connsiteX126" fmla="*/ 302141 w 5734864"/>
              <a:gd name="connsiteY126" fmla="*/ 4899400 h 6858000"/>
              <a:gd name="connsiteX127" fmla="*/ 304424 w 5734864"/>
              <a:gd name="connsiteY127" fmla="*/ 4902664 h 6858000"/>
              <a:gd name="connsiteX128" fmla="*/ 293123 w 5734864"/>
              <a:gd name="connsiteY128" fmla="*/ 4932769 h 6858000"/>
              <a:gd name="connsiteX129" fmla="*/ 292275 w 5734864"/>
              <a:gd name="connsiteY129" fmla="*/ 4936482 h 6858000"/>
              <a:gd name="connsiteX130" fmla="*/ 288304 w 5734864"/>
              <a:gd name="connsiteY130" fmla="*/ 4962325 h 6858000"/>
              <a:gd name="connsiteX131" fmla="*/ 287420 w 5734864"/>
              <a:gd name="connsiteY131" fmla="*/ 5042193 h 6858000"/>
              <a:gd name="connsiteX132" fmla="*/ 287020 w 5734864"/>
              <a:gd name="connsiteY132" fmla="*/ 5065655 h 6858000"/>
              <a:gd name="connsiteX133" fmla="*/ 288488 w 5734864"/>
              <a:gd name="connsiteY133" fmla="*/ 5082216 h 6858000"/>
              <a:gd name="connsiteX134" fmla="*/ 282763 w 5734864"/>
              <a:gd name="connsiteY134" fmla="*/ 5127114 h 6858000"/>
              <a:gd name="connsiteX135" fmla="*/ 269316 w 5734864"/>
              <a:gd name="connsiteY135" fmla="*/ 5202682 h 6858000"/>
              <a:gd name="connsiteX136" fmla="*/ 269174 w 5734864"/>
              <a:gd name="connsiteY136" fmla="*/ 5230835 h 6858000"/>
              <a:gd name="connsiteX137" fmla="*/ 272679 w 5734864"/>
              <a:gd name="connsiteY137" fmla="*/ 5232660 h 6858000"/>
              <a:gd name="connsiteX138" fmla="*/ 272160 w 5734864"/>
              <a:gd name="connsiteY138" fmla="*/ 5241150 h 6858000"/>
              <a:gd name="connsiteX139" fmla="*/ 272760 w 5734864"/>
              <a:gd name="connsiteY139" fmla="*/ 5243156 h 6858000"/>
              <a:gd name="connsiteX140" fmla="*/ 275462 w 5734864"/>
              <a:gd name="connsiteY140" fmla="*/ 5254919 h 6858000"/>
              <a:gd name="connsiteX141" fmla="*/ 262897 w 5734864"/>
              <a:gd name="connsiteY141" fmla="*/ 5286259 h 6858000"/>
              <a:gd name="connsiteX142" fmla="*/ 252761 w 5734864"/>
              <a:gd name="connsiteY142" fmla="*/ 5357801 h 6858000"/>
              <a:gd name="connsiteX143" fmla="*/ 242360 w 5734864"/>
              <a:gd name="connsiteY143" fmla="*/ 5460080 h 6858000"/>
              <a:gd name="connsiteX144" fmla="*/ 229880 w 5734864"/>
              <a:gd name="connsiteY144" fmla="*/ 5539714 h 6858000"/>
              <a:gd name="connsiteX145" fmla="*/ 204283 w 5734864"/>
              <a:gd name="connsiteY145" fmla="*/ 5639080 h 6858000"/>
              <a:gd name="connsiteX146" fmla="*/ 198948 w 5734864"/>
              <a:gd name="connsiteY146" fmla="*/ 5710958 h 6858000"/>
              <a:gd name="connsiteX147" fmla="*/ 192367 w 5734864"/>
              <a:gd name="connsiteY147" fmla="*/ 5719859 h 6858000"/>
              <a:gd name="connsiteX148" fmla="*/ 188035 w 5734864"/>
              <a:gd name="connsiteY148" fmla="*/ 5729935 h 6858000"/>
              <a:gd name="connsiteX149" fmla="*/ 188428 w 5734864"/>
              <a:gd name="connsiteY149" fmla="*/ 5731182 h 6858000"/>
              <a:gd name="connsiteX150" fmla="*/ 181635 w 5734864"/>
              <a:gd name="connsiteY150" fmla="*/ 5753538 h 6858000"/>
              <a:gd name="connsiteX151" fmla="*/ 169744 w 5734864"/>
              <a:gd name="connsiteY151" fmla="*/ 5796307 h 6858000"/>
              <a:gd name="connsiteX152" fmla="*/ 170351 w 5734864"/>
              <a:gd name="connsiteY152" fmla="*/ 5796644 h 6858000"/>
              <a:gd name="connsiteX153" fmla="*/ 171559 w 5734864"/>
              <a:gd name="connsiteY153" fmla="*/ 5803435 h 6858000"/>
              <a:gd name="connsiteX154" fmla="*/ 172284 w 5734864"/>
              <a:gd name="connsiteY154" fmla="*/ 5816391 h 6858000"/>
              <a:gd name="connsiteX155" fmla="*/ 182542 w 5734864"/>
              <a:gd name="connsiteY155" fmla="*/ 5846382 h 6858000"/>
              <a:gd name="connsiteX156" fmla="*/ 175877 w 5734864"/>
              <a:gd name="connsiteY156" fmla="*/ 5871336 h 6858000"/>
              <a:gd name="connsiteX157" fmla="*/ 174910 w 5734864"/>
              <a:gd name="connsiteY157" fmla="*/ 5876376 h 6858000"/>
              <a:gd name="connsiteX158" fmla="*/ 175047 w 5734864"/>
              <a:gd name="connsiteY158" fmla="*/ 5876483 h 6858000"/>
              <a:gd name="connsiteX159" fmla="*/ 174335 w 5734864"/>
              <a:gd name="connsiteY159" fmla="*/ 5881814 h 6858000"/>
              <a:gd name="connsiteX160" fmla="*/ 171273 w 5734864"/>
              <a:gd name="connsiteY160" fmla="*/ 5895339 h 6858000"/>
              <a:gd name="connsiteX161" fmla="*/ 171658 w 5734864"/>
              <a:gd name="connsiteY161" fmla="*/ 5898749 h 6858000"/>
              <a:gd name="connsiteX162" fmla="*/ 174658 w 5734864"/>
              <a:gd name="connsiteY162" fmla="*/ 5919558 h 6858000"/>
              <a:gd name="connsiteX163" fmla="*/ 169099 w 5734864"/>
              <a:gd name="connsiteY163" fmla="*/ 5984417 h 6858000"/>
              <a:gd name="connsiteX164" fmla="*/ 162007 w 5734864"/>
              <a:gd name="connsiteY164" fmla="*/ 6049043 h 6858000"/>
              <a:gd name="connsiteX165" fmla="*/ 156875 w 5734864"/>
              <a:gd name="connsiteY165" fmla="*/ 6114000 h 6858000"/>
              <a:gd name="connsiteX166" fmla="*/ 165441 w 5734864"/>
              <a:gd name="connsiteY166" fmla="*/ 6146938 h 6858000"/>
              <a:gd name="connsiteX167" fmla="*/ 165177 w 5734864"/>
              <a:gd name="connsiteY167" fmla="*/ 6150658 h 6858000"/>
              <a:gd name="connsiteX168" fmla="*/ 161772 w 5734864"/>
              <a:gd name="connsiteY168" fmla="*/ 6160011 h 6858000"/>
              <a:gd name="connsiteX169" fmla="*/ 160051 w 5734864"/>
              <a:gd name="connsiteY169" fmla="*/ 6163393 h 6858000"/>
              <a:gd name="connsiteX170" fmla="*/ 158473 w 5734864"/>
              <a:gd name="connsiteY170" fmla="*/ 6168628 h 6858000"/>
              <a:gd name="connsiteX171" fmla="*/ 158573 w 5734864"/>
              <a:gd name="connsiteY171" fmla="*/ 6168799 h 6858000"/>
              <a:gd name="connsiteX172" fmla="*/ 146463 w 5734864"/>
              <a:gd name="connsiteY172" fmla="*/ 6196671 h 6858000"/>
              <a:gd name="connsiteX173" fmla="*/ 150209 w 5734864"/>
              <a:gd name="connsiteY173" fmla="*/ 6232365 h 6858000"/>
              <a:gd name="connsiteX174" fmla="*/ 148544 w 5734864"/>
              <a:gd name="connsiteY174" fmla="*/ 6246162 h 6858000"/>
              <a:gd name="connsiteX175" fmla="*/ 148403 w 5734864"/>
              <a:gd name="connsiteY175" fmla="*/ 6253754 h 6858000"/>
              <a:gd name="connsiteX176" fmla="*/ 138880 w 5734864"/>
              <a:gd name="connsiteY176" fmla="*/ 6276449 h 6858000"/>
              <a:gd name="connsiteX177" fmla="*/ 138683 w 5734864"/>
              <a:gd name="connsiteY177" fmla="*/ 6279721 h 6858000"/>
              <a:gd name="connsiteX178" fmla="*/ 130721 w 5734864"/>
              <a:gd name="connsiteY178" fmla="*/ 6293675 h 6858000"/>
              <a:gd name="connsiteX179" fmla="*/ 120717 w 5734864"/>
              <a:gd name="connsiteY179" fmla="*/ 6313967 h 6858000"/>
              <a:gd name="connsiteX180" fmla="*/ 120841 w 5734864"/>
              <a:gd name="connsiteY180" fmla="*/ 6315437 h 6858000"/>
              <a:gd name="connsiteX181" fmla="*/ 115208 w 5734864"/>
              <a:gd name="connsiteY181" fmla="*/ 6324024 h 6858000"/>
              <a:gd name="connsiteX182" fmla="*/ 101217 w 5734864"/>
              <a:gd name="connsiteY182" fmla="*/ 6365923 h 6858000"/>
              <a:gd name="connsiteX183" fmla="*/ 74946 w 5734864"/>
              <a:gd name="connsiteY183" fmla="*/ 6556817 h 6858000"/>
              <a:gd name="connsiteX184" fmla="*/ 16001 w 5734864"/>
              <a:gd name="connsiteY184" fmla="*/ 6808678 h 6858000"/>
              <a:gd name="connsiteX185" fmla="*/ 0 w 5734864"/>
              <a:gd name="connsiteY185" fmla="*/ 6858000 h 6858000"/>
              <a:gd name="connsiteX186" fmla="*/ 5734864 w 5734864"/>
              <a:gd name="connsiteY186" fmla="*/ 6858000 h 6858000"/>
              <a:gd name="connsiteX187" fmla="*/ 5734864 w 5734864"/>
              <a:gd name="connsiteY187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</a:cxnLst>
            <a:rect l="l" t="t" r="r" b="b"/>
            <a:pathLst>
              <a:path w="5734864" h="6858000">
                <a:moveTo>
                  <a:pt x="5734864" y="0"/>
                </a:moveTo>
                <a:lnTo>
                  <a:pt x="771611" y="0"/>
                </a:lnTo>
                <a:cubicBezTo>
                  <a:pt x="771634" y="16369"/>
                  <a:pt x="771656" y="32739"/>
                  <a:pt x="771679" y="49108"/>
                </a:cubicBezTo>
                <a:cubicBezTo>
                  <a:pt x="775201" y="55622"/>
                  <a:pt x="788724" y="196721"/>
                  <a:pt x="794248" y="200968"/>
                </a:cubicBezTo>
                <a:lnTo>
                  <a:pt x="801749" y="414071"/>
                </a:lnTo>
                <a:cubicBezTo>
                  <a:pt x="807329" y="440933"/>
                  <a:pt x="835107" y="598697"/>
                  <a:pt x="818548" y="585467"/>
                </a:cubicBezTo>
                <a:cubicBezTo>
                  <a:pt x="856197" y="664140"/>
                  <a:pt x="837895" y="708473"/>
                  <a:pt x="857476" y="800623"/>
                </a:cubicBezTo>
                <a:cubicBezTo>
                  <a:pt x="822401" y="857344"/>
                  <a:pt x="855723" y="824571"/>
                  <a:pt x="851083" y="878903"/>
                </a:cubicBezTo>
                <a:cubicBezTo>
                  <a:pt x="884811" y="859448"/>
                  <a:pt x="834648" y="946397"/>
                  <a:pt x="873564" y="943826"/>
                </a:cubicBezTo>
                <a:cubicBezTo>
                  <a:pt x="871487" y="953795"/>
                  <a:pt x="868248" y="963533"/>
                  <a:pt x="864705" y="973328"/>
                </a:cubicBezTo>
                <a:lnTo>
                  <a:pt x="862869" y="978457"/>
                </a:lnTo>
                <a:lnTo>
                  <a:pt x="862233" y="998041"/>
                </a:lnTo>
                <a:lnTo>
                  <a:pt x="853665" y="1004750"/>
                </a:lnTo>
                <a:lnTo>
                  <a:pt x="847865" y="1070795"/>
                </a:lnTo>
                <a:cubicBezTo>
                  <a:pt x="870234" y="1110486"/>
                  <a:pt x="833172" y="1190441"/>
                  <a:pt x="862786" y="1238994"/>
                </a:cubicBezTo>
                <a:cubicBezTo>
                  <a:pt x="864699" y="1290599"/>
                  <a:pt x="860615" y="1347716"/>
                  <a:pt x="859345" y="1380427"/>
                </a:cubicBezTo>
                <a:cubicBezTo>
                  <a:pt x="845703" y="1396391"/>
                  <a:pt x="873184" y="1435525"/>
                  <a:pt x="855172" y="1435262"/>
                </a:cubicBezTo>
                <a:lnTo>
                  <a:pt x="860494" y="1453861"/>
                </a:lnTo>
                <a:lnTo>
                  <a:pt x="853731" y="1467047"/>
                </a:lnTo>
                <a:cubicBezTo>
                  <a:pt x="846549" y="1480528"/>
                  <a:pt x="841728" y="1491093"/>
                  <a:pt x="845847" y="1502307"/>
                </a:cubicBezTo>
                <a:lnTo>
                  <a:pt x="817613" y="1565166"/>
                </a:lnTo>
                <a:cubicBezTo>
                  <a:pt x="805468" y="1557258"/>
                  <a:pt x="816534" y="1596564"/>
                  <a:pt x="804223" y="1601941"/>
                </a:cubicBezTo>
                <a:cubicBezTo>
                  <a:pt x="794287" y="1604654"/>
                  <a:pt x="795328" y="1617209"/>
                  <a:pt x="791773" y="1627005"/>
                </a:cubicBezTo>
                <a:cubicBezTo>
                  <a:pt x="781684" y="1634393"/>
                  <a:pt x="772978" y="1683187"/>
                  <a:pt x="774645" y="1699922"/>
                </a:cubicBezTo>
                <a:cubicBezTo>
                  <a:pt x="785341" y="1746767"/>
                  <a:pt x="744845" y="1787099"/>
                  <a:pt x="752343" y="1824604"/>
                </a:cubicBezTo>
                <a:cubicBezTo>
                  <a:pt x="751502" y="1834578"/>
                  <a:pt x="749297" y="1842929"/>
                  <a:pt x="746254" y="1850222"/>
                </a:cubicBezTo>
                <a:lnTo>
                  <a:pt x="728600" y="1869603"/>
                </a:lnTo>
                <a:lnTo>
                  <a:pt x="724396" y="1883104"/>
                </a:lnTo>
                <a:lnTo>
                  <a:pt x="722165" y="1885924"/>
                </a:lnTo>
                <a:lnTo>
                  <a:pt x="721338" y="1887123"/>
                </a:lnTo>
                <a:lnTo>
                  <a:pt x="714840" y="1902274"/>
                </a:lnTo>
                <a:lnTo>
                  <a:pt x="722847" y="1929891"/>
                </a:lnTo>
                <a:lnTo>
                  <a:pt x="714660" y="1982709"/>
                </a:lnTo>
                <a:cubicBezTo>
                  <a:pt x="727725" y="2006201"/>
                  <a:pt x="714739" y="1997091"/>
                  <a:pt x="710759" y="2013010"/>
                </a:cubicBezTo>
                <a:cubicBezTo>
                  <a:pt x="707970" y="2027531"/>
                  <a:pt x="700788" y="2054714"/>
                  <a:pt x="697927" y="2069833"/>
                </a:cubicBezTo>
                <a:cubicBezTo>
                  <a:pt x="685211" y="2080229"/>
                  <a:pt x="698762" y="2088241"/>
                  <a:pt x="693594" y="2103731"/>
                </a:cubicBezTo>
                <a:cubicBezTo>
                  <a:pt x="688481" y="2110649"/>
                  <a:pt x="687183" y="2115973"/>
                  <a:pt x="691109" y="2124027"/>
                </a:cubicBezTo>
                <a:cubicBezTo>
                  <a:pt x="666413" y="2155740"/>
                  <a:pt x="688031" y="2144874"/>
                  <a:pt x="676593" y="2176182"/>
                </a:cubicBezTo>
                <a:cubicBezTo>
                  <a:pt x="665190" y="2202944"/>
                  <a:pt x="656416" y="2233857"/>
                  <a:pt x="633227" y="2258036"/>
                </a:cubicBezTo>
                <a:cubicBezTo>
                  <a:pt x="626930" y="2262191"/>
                  <a:pt x="623498" y="2274069"/>
                  <a:pt x="625564" y="2284567"/>
                </a:cubicBezTo>
                <a:cubicBezTo>
                  <a:pt x="625918" y="2286374"/>
                  <a:pt x="626427" y="2288071"/>
                  <a:pt x="627074" y="2289605"/>
                </a:cubicBezTo>
                <a:cubicBezTo>
                  <a:pt x="619029" y="2296628"/>
                  <a:pt x="616453" y="2303188"/>
                  <a:pt x="614574" y="2308717"/>
                </a:cubicBezTo>
                <a:lnTo>
                  <a:pt x="606890" y="2320662"/>
                </a:lnTo>
                <a:lnTo>
                  <a:pt x="605558" y="2327897"/>
                </a:lnTo>
                <a:lnTo>
                  <a:pt x="602202" y="2357749"/>
                </a:lnTo>
                <a:lnTo>
                  <a:pt x="600213" y="2364905"/>
                </a:lnTo>
                <a:lnTo>
                  <a:pt x="597160" y="2388351"/>
                </a:lnTo>
                <a:lnTo>
                  <a:pt x="597982" y="2402296"/>
                </a:lnTo>
                <a:lnTo>
                  <a:pt x="593150" y="2420015"/>
                </a:lnTo>
                <a:cubicBezTo>
                  <a:pt x="593044" y="2420926"/>
                  <a:pt x="592939" y="2421838"/>
                  <a:pt x="592833" y="2422749"/>
                </a:cubicBezTo>
                <a:lnTo>
                  <a:pt x="594479" y="2426002"/>
                </a:lnTo>
                <a:cubicBezTo>
                  <a:pt x="594168" y="2427683"/>
                  <a:pt x="593118" y="2429721"/>
                  <a:pt x="591963" y="2431950"/>
                </a:cubicBezTo>
                <a:cubicBezTo>
                  <a:pt x="591823" y="2432599"/>
                  <a:pt x="591684" y="2433248"/>
                  <a:pt x="591544" y="2433897"/>
                </a:cubicBezTo>
                <a:lnTo>
                  <a:pt x="589519" y="2451398"/>
                </a:lnTo>
                <a:cubicBezTo>
                  <a:pt x="589692" y="2452777"/>
                  <a:pt x="589864" y="2454157"/>
                  <a:pt x="590037" y="2455536"/>
                </a:cubicBezTo>
                <a:lnTo>
                  <a:pt x="588179" y="2462981"/>
                </a:lnTo>
                <a:lnTo>
                  <a:pt x="583434" y="2503991"/>
                </a:lnTo>
                <a:cubicBezTo>
                  <a:pt x="576530" y="2566058"/>
                  <a:pt x="570433" y="2625224"/>
                  <a:pt x="567942" y="2652936"/>
                </a:cubicBezTo>
                <a:cubicBezTo>
                  <a:pt x="570864" y="2658290"/>
                  <a:pt x="572739" y="2664095"/>
                  <a:pt x="573869" y="2670188"/>
                </a:cubicBezTo>
                <a:lnTo>
                  <a:pt x="575243" y="2688114"/>
                </a:lnTo>
                <a:lnTo>
                  <a:pt x="573824" y="2689856"/>
                </a:lnTo>
                <a:cubicBezTo>
                  <a:pt x="569972" y="2698471"/>
                  <a:pt x="569572" y="2704494"/>
                  <a:pt x="570699" y="2709353"/>
                </a:cubicBezTo>
                <a:lnTo>
                  <a:pt x="573192" y="2714527"/>
                </a:lnTo>
                <a:cubicBezTo>
                  <a:pt x="572809" y="2719080"/>
                  <a:pt x="572427" y="2723634"/>
                  <a:pt x="572044" y="2728187"/>
                </a:cubicBezTo>
                <a:cubicBezTo>
                  <a:pt x="572184" y="2737412"/>
                  <a:pt x="572325" y="2746638"/>
                  <a:pt x="572465" y="2755863"/>
                </a:cubicBezTo>
                <a:lnTo>
                  <a:pt x="570028" y="2760324"/>
                </a:lnTo>
                <a:lnTo>
                  <a:pt x="566748" y="2800948"/>
                </a:lnTo>
                <a:lnTo>
                  <a:pt x="565509" y="2801167"/>
                </a:lnTo>
                <a:cubicBezTo>
                  <a:pt x="562655" y="2802587"/>
                  <a:pt x="560408" y="2805381"/>
                  <a:pt x="559367" y="2811129"/>
                </a:cubicBezTo>
                <a:cubicBezTo>
                  <a:pt x="543471" y="2797318"/>
                  <a:pt x="552020" y="2812773"/>
                  <a:pt x="550354" y="2830949"/>
                </a:cubicBezTo>
                <a:cubicBezTo>
                  <a:pt x="525292" y="2813553"/>
                  <a:pt x="531129" y="2868192"/>
                  <a:pt x="514795" y="2872433"/>
                </a:cubicBezTo>
                <a:lnTo>
                  <a:pt x="509875" y="2923099"/>
                </a:lnTo>
                <a:lnTo>
                  <a:pt x="509577" y="2923197"/>
                </a:lnTo>
                <a:cubicBezTo>
                  <a:pt x="508704" y="2924865"/>
                  <a:pt x="508038" y="2927556"/>
                  <a:pt x="507597" y="2931868"/>
                </a:cubicBezTo>
                <a:cubicBezTo>
                  <a:pt x="507524" y="2934019"/>
                  <a:pt x="507452" y="2936171"/>
                  <a:pt x="507379" y="2938322"/>
                </a:cubicBezTo>
                <a:lnTo>
                  <a:pt x="504725" y="2954519"/>
                </a:lnTo>
                <a:lnTo>
                  <a:pt x="502018" y="2959643"/>
                </a:lnTo>
                <a:lnTo>
                  <a:pt x="498360" y="2961019"/>
                </a:lnTo>
                <a:lnTo>
                  <a:pt x="498483" y="2962590"/>
                </a:lnTo>
                <a:cubicBezTo>
                  <a:pt x="502388" y="2975027"/>
                  <a:pt x="510202" y="2980016"/>
                  <a:pt x="484403" y="2990538"/>
                </a:cubicBezTo>
                <a:cubicBezTo>
                  <a:pt x="489425" y="3018352"/>
                  <a:pt x="474337" y="3021029"/>
                  <a:pt x="463075" y="3055956"/>
                </a:cubicBezTo>
                <a:cubicBezTo>
                  <a:pt x="469487" y="3072485"/>
                  <a:pt x="464165" y="3083955"/>
                  <a:pt x="455013" y="3094482"/>
                </a:cubicBezTo>
                <a:cubicBezTo>
                  <a:pt x="453131" y="3130054"/>
                  <a:pt x="437643" y="3160106"/>
                  <a:pt x="428391" y="3198850"/>
                </a:cubicBezTo>
                <a:lnTo>
                  <a:pt x="401440" y="3307560"/>
                </a:lnTo>
                <a:lnTo>
                  <a:pt x="386076" y="3373943"/>
                </a:lnTo>
                <a:cubicBezTo>
                  <a:pt x="386236" y="3376061"/>
                  <a:pt x="380537" y="3378856"/>
                  <a:pt x="374726" y="3381364"/>
                </a:cubicBezTo>
                <a:lnTo>
                  <a:pt x="369145" y="3383729"/>
                </a:lnTo>
                <a:lnTo>
                  <a:pt x="364294" y="3414159"/>
                </a:lnTo>
                <a:lnTo>
                  <a:pt x="366450" y="3436925"/>
                </a:lnTo>
                <a:lnTo>
                  <a:pt x="351743" y="3521619"/>
                </a:lnTo>
                <a:lnTo>
                  <a:pt x="345784" y="3603757"/>
                </a:lnTo>
                <a:cubicBezTo>
                  <a:pt x="345255" y="3619979"/>
                  <a:pt x="344727" y="3636202"/>
                  <a:pt x="344198" y="3652424"/>
                </a:cubicBezTo>
                <a:lnTo>
                  <a:pt x="352450" y="3665222"/>
                </a:lnTo>
                <a:lnTo>
                  <a:pt x="342621" y="3700804"/>
                </a:lnTo>
                <a:lnTo>
                  <a:pt x="341514" y="3734774"/>
                </a:lnTo>
                <a:cubicBezTo>
                  <a:pt x="341212" y="3751567"/>
                  <a:pt x="340909" y="3768360"/>
                  <a:pt x="340607" y="3785153"/>
                </a:cubicBezTo>
                <a:cubicBezTo>
                  <a:pt x="340640" y="3786161"/>
                  <a:pt x="340674" y="3787169"/>
                  <a:pt x="340707" y="3788177"/>
                </a:cubicBezTo>
                <a:cubicBezTo>
                  <a:pt x="340592" y="3791719"/>
                  <a:pt x="340476" y="3795261"/>
                  <a:pt x="340361" y="3798803"/>
                </a:cubicBezTo>
                <a:cubicBezTo>
                  <a:pt x="340121" y="3812119"/>
                  <a:pt x="339882" y="3825434"/>
                  <a:pt x="339642" y="3838750"/>
                </a:cubicBezTo>
                <a:cubicBezTo>
                  <a:pt x="337363" y="3949044"/>
                  <a:pt x="361794" y="3960437"/>
                  <a:pt x="360295" y="4015196"/>
                </a:cubicBezTo>
                <a:lnTo>
                  <a:pt x="339043" y="4052778"/>
                </a:lnTo>
                <a:lnTo>
                  <a:pt x="339343" y="4096257"/>
                </a:lnTo>
                <a:cubicBezTo>
                  <a:pt x="362058" y="4159145"/>
                  <a:pt x="332404" y="4250479"/>
                  <a:pt x="340786" y="4321136"/>
                </a:cubicBezTo>
                <a:cubicBezTo>
                  <a:pt x="341421" y="4376624"/>
                  <a:pt x="344189" y="4407708"/>
                  <a:pt x="343158" y="4429174"/>
                </a:cubicBezTo>
                <a:cubicBezTo>
                  <a:pt x="340948" y="4436304"/>
                  <a:pt x="337887" y="4443121"/>
                  <a:pt x="334599" y="4449938"/>
                </a:cubicBezTo>
                <a:lnTo>
                  <a:pt x="332890" y="4453515"/>
                </a:lnTo>
                <a:lnTo>
                  <a:pt x="331105" y="4467941"/>
                </a:lnTo>
                <a:lnTo>
                  <a:pt x="324289" y="4471861"/>
                </a:lnTo>
                <a:lnTo>
                  <a:pt x="317079" y="4493468"/>
                </a:lnTo>
                <a:cubicBezTo>
                  <a:pt x="315353" y="4501584"/>
                  <a:pt x="314639" y="4510343"/>
                  <a:pt x="315557" y="4520067"/>
                </a:cubicBezTo>
                <a:cubicBezTo>
                  <a:pt x="315451" y="4525669"/>
                  <a:pt x="315346" y="4531270"/>
                  <a:pt x="315240" y="4536872"/>
                </a:cubicBezTo>
                <a:lnTo>
                  <a:pt x="316200" y="4538297"/>
                </a:lnTo>
                <a:cubicBezTo>
                  <a:pt x="316738" y="4541182"/>
                  <a:pt x="316785" y="4544563"/>
                  <a:pt x="317507" y="4547582"/>
                </a:cubicBezTo>
                <a:cubicBezTo>
                  <a:pt x="322716" y="4552468"/>
                  <a:pt x="324912" y="4582137"/>
                  <a:pt x="323078" y="4592102"/>
                </a:cubicBezTo>
                <a:cubicBezTo>
                  <a:pt x="314597" y="4619728"/>
                  <a:pt x="334923" y="4645745"/>
                  <a:pt x="328722" y="4667914"/>
                </a:cubicBezTo>
                <a:cubicBezTo>
                  <a:pt x="330810" y="4685069"/>
                  <a:pt x="333803" y="4690356"/>
                  <a:pt x="335597" y="4695035"/>
                </a:cubicBezTo>
                <a:lnTo>
                  <a:pt x="339485" y="4695979"/>
                </a:lnTo>
                <a:lnTo>
                  <a:pt x="341089" y="4704268"/>
                </a:lnTo>
                <a:lnTo>
                  <a:pt x="342177" y="4706060"/>
                </a:lnTo>
                <a:cubicBezTo>
                  <a:pt x="344268" y="4709474"/>
                  <a:pt x="346234" y="4712931"/>
                  <a:pt x="347751" y="4716754"/>
                </a:cubicBezTo>
                <a:lnTo>
                  <a:pt x="344125" y="4764669"/>
                </a:lnTo>
                <a:lnTo>
                  <a:pt x="340188" y="4779386"/>
                </a:lnTo>
                <a:lnTo>
                  <a:pt x="335146" y="4787491"/>
                </a:lnTo>
                <a:lnTo>
                  <a:pt x="319124" y="4843514"/>
                </a:lnTo>
                <a:lnTo>
                  <a:pt x="305956" y="4881505"/>
                </a:lnTo>
                <a:lnTo>
                  <a:pt x="301062" y="4889332"/>
                </a:lnTo>
                <a:lnTo>
                  <a:pt x="302141" y="4899400"/>
                </a:lnTo>
                <a:cubicBezTo>
                  <a:pt x="302767" y="4900706"/>
                  <a:pt x="303536" y="4901803"/>
                  <a:pt x="304424" y="4902664"/>
                </a:cubicBezTo>
                <a:lnTo>
                  <a:pt x="293123" y="4932769"/>
                </a:lnTo>
                <a:lnTo>
                  <a:pt x="292275" y="4936482"/>
                </a:lnTo>
                <a:lnTo>
                  <a:pt x="288304" y="4962325"/>
                </a:lnTo>
                <a:cubicBezTo>
                  <a:pt x="288009" y="4988948"/>
                  <a:pt x="287715" y="5015570"/>
                  <a:pt x="287420" y="5042193"/>
                </a:cubicBezTo>
                <a:cubicBezTo>
                  <a:pt x="295373" y="5039737"/>
                  <a:pt x="281659" y="5060438"/>
                  <a:pt x="287020" y="5065655"/>
                </a:cubicBezTo>
                <a:cubicBezTo>
                  <a:pt x="291675" y="5068928"/>
                  <a:pt x="288601" y="5075970"/>
                  <a:pt x="288488" y="5082216"/>
                </a:cubicBezTo>
                <a:cubicBezTo>
                  <a:pt x="292282" y="5088207"/>
                  <a:pt x="287008" y="5117775"/>
                  <a:pt x="282763" y="5127114"/>
                </a:cubicBezTo>
                <a:cubicBezTo>
                  <a:pt x="267723" y="5152218"/>
                  <a:pt x="280799" y="5182399"/>
                  <a:pt x="269316" y="5202682"/>
                </a:cubicBezTo>
                <a:cubicBezTo>
                  <a:pt x="267050" y="5219969"/>
                  <a:pt x="268614" y="5225841"/>
                  <a:pt x="269174" y="5230835"/>
                </a:cubicBezTo>
                <a:lnTo>
                  <a:pt x="272679" y="5232660"/>
                </a:lnTo>
                <a:lnTo>
                  <a:pt x="272160" y="5241150"/>
                </a:lnTo>
                <a:lnTo>
                  <a:pt x="272760" y="5243156"/>
                </a:lnTo>
                <a:cubicBezTo>
                  <a:pt x="273922" y="5246984"/>
                  <a:pt x="274952" y="5250824"/>
                  <a:pt x="275462" y="5254919"/>
                </a:cubicBezTo>
                <a:cubicBezTo>
                  <a:pt x="258407" y="5258851"/>
                  <a:pt x="276976" y="5290392"/>
                  <a:pt x="262897" y="5286259"/>
                </a:cubicBezTo>
                <a:cubicBezTo>
                  <a:pt x="262724" y="5309439"/>
                  <a:pt x="239612" y="5337531"/>
                  <a:pt x="252761" y="5357801"/>
                </a:cubicBezTo>
                <a:cubicBezTo>
                  <a:pt x="248775" y="5392256"/>
                  <a:pt x="247799" y="5423412"/>
                  <a:pt x="242360" y="5460080"/>
                </a:cubicBezTo>
                <a:cubicBezTo>
                  <a:pt x="232632" y="5488478"/>
                  <a:pt x="242025" y="5519143"/>
                  <a:pt x="229880" y="5539714"/>
                </a:cubicBezTo>
                <a:cubicBezTo>
                  <a:pt x="230558" y="5572454"/>
                  <a:pt x="222150" y="5613340"/>
                  <a:pt x="204283" y="5639080"/>
                </a:cubicBezTo>
                <a:cubicBezTo>
                  <a:pt x="201596" y="5674226"/>
                  <a:pt x="191051" y="5680198"/>
                  <a:pt x="198948" y="5710958"/>
                </a:cubicBezTo>
                <a:cubicBezTo>
                  <a:pt x="196338" y="5713534"/>
                  <a:pt x="194185" y="5716550"/>
                  <a:pt x="192367" y="5719859"/>
                </a:cubicBezTo>
                <a:lnTo>
                  <a:pt x="188035" y="5729935"/>
                </a:lnTo>
                <a:lnTo>
                  <a:pt x="188428" y="5731182"/>
                </a:lnTo>
                <a:lnTo>
                  <a:pt x="181635" y="5753538"/>
                </a:lnTo>
                <a:lnTo>
                  <a:pt x="169744" y="5796307"/>
                </a:lnTo>
                <a:lnTo>
                  <a:pt x="170351" y="5796644"/>
                </a:lnTo>
                <a:cubicBezTo>
                  <a:pt x="171558" y="5797954"/>
                  <a:pt x="172173" y="5799948"/>
                  <a:pt x="171559" y="5803435"/>
                </a:cubicBezTo>
                <a:cubicBezTo>
                  <a:pt x="182664" y="5798231"/>
                  <a:pt x="175075" y="5805646"/>
                  <a:pt x="172284" y="5816391"/>
                </a:cubicBezTo>
                <a:cubicBezTo>
                  <a:pt x="188911" y="5810703"/>
                  <a:pt x="174844" y="5841128"/>
                  <a:pt x="182542" y="5846382"/>
                </a:cubicBezTo>
                <a:cubicBezTo>
                  <a:pt x="180118" y="5854404"/>
                  <a:pt x="177856" y="5862781"/>
                  <a:pt x="175877" y="5871336"/>
                </a:cubicBezTo>
                <a:lnTo>
                  <a:pt x="174910" y="5876376"/>
                </a:lnTo>
                <a:lnTo>
                  <a:pt x="175047" y="5876483"/>
                </a:lnTo>
                <a:cubicBezTo>
                  <a:pt x="175167" y="5877594"/>
                  <a:pt x="174973" y="5879257"/>
                  <a:pt x="174335" y="5881814"/>
                </a:cubicBezTo>
                <a:lnTo>
                  <a:pt x="171273" y="5895339"/>
                </a:lnTo>
                <a:cubicBezTo>
                  <a:pt x="171401" y="5896476"/>
                  <a:pt x="171530" y="5897612"/>
                  <a:pt x="171658" y="5898749"/>
                </a:cubicBezTo>
                <a:lnTo>
                  <a:pt x="174658" y="5919558"/>
                </a:lnTo>
                <a:cubicBezTo>
                  <a:pt x="173958" y="5933601"/>
                  <a:pt x="171208" y="5962838"/>
                  <a:pt x="169099" y="5984417"/>
                </a:cubicBezTo>
                <a:cubicBezTo>
                  <a:pt x="162916" y="6005205"/>
                  <a:pt x="164971" y="6025162"/>
                  <a:pt x="162007" y="6049043"/>
                </a:cubicBezTo>
                <a:cubicBezTo>
                  <a:pt x="150795" y="6073830"/>
                  <a:pt x="160091" y="6088483"/>
                  <a:pt x="156875" y="6114000"/>
                </a:cubicBezTo>
                <a:cubicBezTo>
                  <a:pt x="141597" y="6134477"/>
                  <a:pt x="163381" y="6133378"/>
                  <a:pt x="165441" y="6146938"/>
                </a:cubicBezTo>
                <a:lnTo>
                  <a:pt x="165177" y="6150658"/>
                </a:lnTo>
                <a:lnTo>
                  <a:pt x="161772" y="6160011"/>
                </a:lnTo>
                <a:lnTo>
                  <a:pt x="160051" y="6163393"/>
                </a:lnTo>
                <a:cubicBezTo>
                  <a:pt x="159032" y="6165775"/>
                  <a:pt x="158564" y="6167421"/>
                  <a:pt x="158473" y="6168628"/>
                </a:cubicBezTo>
                <a:cubicBezTo>
                  <a:pt x="158506" y="6168685"/>
                  <a:pt x="158540" y="6168742"/>
                  <a:pt x="158573" y="6168799"/>
                </a:cubicBezTo>
                <a:lnTo>
                  <a:pt x="146463" y="6196671"/>
                </a:lnTo>
                <a:cubicBezTo>
                  <a:pt x="152348" y="6205503"/>
                  <a:pt x="134460" y="6231012"/>
                  <a:pt x="150209" y="6232365"/>
                </a:cubicBezTo>
                <a:cubicBezTo>
                  <a:pt x="145821" y="6242321"/>
                  <a:pt x="137774" y="6246719"/>
                  <a:pt x="148544" y="6246162"/>
                </a:cubicBezTo>
                <a:cubicBezTo>
                  <a:pt x="147378" y="6249522"/>
                  <a:pt x="147566" y="6251866"/>
                  <a:pt x="148403" y="6253754"/>
                </a:cubicBezTo>
                <a:lnTo>
                  <a:pt x="138880" y="6276449"/>
                </a:lnTo>
                <a:cubicBezTo>
                  <a:pt x="138814" y="6277540"/>
                  <a:pt x="138749" y="6278630"/>
                  <a:pt x="138683" y="6279721"/>
                </a:cubicBezTo>
                <a:lnTo>
                  <a:pt x="130721" y="6293675"/>
                </a:lnTo>
                <a:lnTo>
                  <a:pt x="120717" y="6313967"/>
                </a:lnTo>
                <a:cubicBezTo>
                  <a:pt x="120758" y="6314457"/>
                  <a:pt x="120800" y="6314947"/>
                  <a:pt x="120841" y="6315437"/>
                </a:cubicBezTo>
                <a:lnTo>
                  <a:pt x="115208" y="6324024"/>
                </a:lnTo>
                <a:cubicBezTo>
                  <a:pt x="113007" y="6326672"/>
                  <a:pt x="103991" y="6364381"/>
                  <a:pt x="101217" y="6365923"/>
                </a:cubicBezTo>
                <a:lnTo>
                  <a:pt x="74946" y="6556817"/>
                </a:lnTo>
                <a:cubicBezTo>
                  <a:pt x="55357" y="6665926"/>
                  <a:pt x="35695" y="6744075"/>
                  <a:pt x="16001" y="6808678"/>
                </a:cubicBezTo>
                <a:lnTo>
                  <a:pt x="0" y="6858000"/>
                </a:lnTo>
                <a:lnTo>
                  <a:pt x="5734864" y="6858000"/>
                </a:lnTo>
                <a:lnTo>
                  <a:pt x="5734864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CE86C3-8FF0-66EC-1C3B-C2E13E5A9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369" t="20639" r="1751" b="5936"/>
          <a:stretch/>
        </p:blipFill>
        <p:spPr>
          <a:xfrm>
            <a:off x="5894388" y="631825"/>
            <a:ext cx="5707063" cy="292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6BCC04-43CC-FA82-F5A4-9F7F60C7D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4388" y="3621088"/>
            <a:ext cx="5707063" cy="257333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85C99A7D-3943-BFEF-D15C-1AFFE3253E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2839" y="4121253"/>
            <a:ext cx="5260932" cy="1136843"/>
          </a:xfrm>
        </p:spPr>
        <p:txBody>
          <a:bodyPr>
            <a:normAutofit lnSpcReduction="10000"/>
          </a:bodyPr>
          <a:lstStyle/>
          <a:p>
            <a:r>
              <a:rPr lang="en-US" sz="4000" dirty="0"/>
              <a:t>Understanding airspace and aeronautical maps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6D20F31-C8D1-1185-228C-787F1EF5E58C}"/>
              </a:ext>
            </a:extLst>
          </p:cNvPr>
          <p:cNvSpPr/>
          <p:nvPr/>
        </p:nvSpPr>
        <p:spPr>
          <a:xfrm>
            <a:off x="68380" y="513714"/>
            <a:ext cx="5355391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12700">
                  <a:solidFill>
                    <a:srgbClr val="800000"/>
                  </a:solidFill>
                  <a:prstDash val="solid"/>
                </a:ln>
                <a:pattFill prst="smCheck">
                  <a:fgClr>
                    <a:srgbClr val="6E2949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Weather/</a:t>
            </a:r>
          </a:p>
          <a:p>
            <a:pPr algn="ctr"/>
            <a:r>
              <a:rPr lang="en-US" sz="6000" b="1" cap="none" spc="0" dirty="0">
                <a:ln w="12700">
                  <a:solidFill>
                    <a:srgbClr val="800000"/>
                  </a:solidFill>
                  <a:prstDash val="solid"/>
                </a:ln>
                <a:pattFill prst="smCheck">
                  <a:fgClr>
                    <a:srgbClr val="6E2949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Reading Sectional Charts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A198052-B75B-5DDC-281E-7F877DB681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30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8FA745D-5609-CEB0-CB1B-6C1EE24421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83" r="22694"/>
          <a:stretch/>
        </p:blipFill>
        <p:spPr>
          <a:xfrm>
            <a:off x="0" y="1240077"/>
            <a:ext cx="7540052" cy="5617923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A94336-3F16-7399-FEBE-05D4969E83DD}"/>
              </a:ext>
            </a:extLst>
          </p:cNvPr>
          <p:cNvSpPr/>
          <p:nvPr/>
        </p:nvSpPr>
        <p:spPr>
          <a:xfrm>
            <a:off x="523875" y="465706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none" spc="0" dirty="0">
                <a:ln w="12700">
                  <a:solidFill>
                    <a:srgbClr val="8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Class B Airspace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1CF9F93-25DC-377D-4186-A9545EF985DC}"/>
              </a:ext>
            </a:extLst>
          </p:cNvPr>
          <p:cNvSpPr txBox="1"/>
          <p:nvPr/>
        </p:nvSpPr>
        <p:spPr>
          <a:xfrm>
            <a:off x="6108433" y="469453"/>
            <a:ext cx="585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SFC– 10,000 MSL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868CC4-1A32-58E6-3CD4-330C3AAAC0ED}"/>
              </a:ext>
            </a:extLst>
          </p:cNvPr>
          <p:cNvSpPr txBox="1"/>
          <p:nvPr/>
        </p:nvSpPr>
        <p:spPr>
          <a:xfrm>
            <a:off x="7818120" y="1417320"/>
            <a:ext cx="37490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B = BIG</a:t>
            </a:r>
          </a:p>
          <a:p>
            <a:pPr algn="ctr"/>
            <a:r>
              <a:rPr lang="en-US" sz="4800" dirty="0">
                <a:solidFill>
                  <a:schemeClr val="bg1"/>
                </a:solidFill>
              </a:rPr>
              <a:t>B = BUSY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FE14D41-CCAB-1720-CD25-37622D32D2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7004" y="4040372"/>
            <a:ext cx="4574996" cy="250147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8821D-9A99-EFBE-DCC8-83064D301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79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A2FF4D6-D1A0-3B17-CC1A-7888F09A2D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4801"/>
            <a:ext cx="12293436" cy="530835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9312B01-F504-1EFE-BBA6-97018D70F47A}"/>
              </a:ext>
            </a:extLst>
          </p:cNvPr>
          <p:cNvSpPr/>
          <p:nvPr/>
        </p:nvSpPr>
        <p:spPr>
          <a:xfrm>
            <a:off x="9095874" y="4796589"/>
            <a:ext cx="2149642" cy="1909011"/>
          </a:xfrm>
          <a:prstGeom prst="ellipse">
            <a:avLst/>
          </a:prstGeom>
          <a:noFill/>
          <a:ln w="57150">
            <a:solidFill>
              <a:srgbClr val="1F6E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B781CD-0A67-3380-391A-BBD844F19EA2}"/>
              </a:ext>
            </a:extLst>
          </p:cNvPr>
          <p:cNvSpPr/>
          <p:nvPr/>
        </p:nvSpPr>
        <p:spPr>
          <a:xfrm>
            <a:off x="9488906" y="5149516"/>
            <a:ext cx="1387642" cy="1243263"/>
          </a:xfrm>
          <a:prstGeom prst="ellipse">
            <a:avLst/>
          </a:prstGeom>
          <a:noFill/>
          <a:ln w="57150">
            <a:solidFill>
              <a:srgbClr val="1F6E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E69831-E68C-D0DD-E6F6-DBC786F5AF3C}"/>
              </a:ext>
            </a:extLst>
          </p:cNvPr>
          <p:cNvSpPr txBox="1"/>
          <p:nvPr/>
        </p:nvSpPr>
        <p:spPr>
          <a:xfrm>
            <a:off x="4732420" y="5358063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/>
              <a:t>Solid blue lines on a sectional chart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29BB67-731F-8C6F-527C-B297E3441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598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82DCC-22E4-492A-E658-479CDBAB8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9" t="26052" r="49869" b="5631"/>
          <a:stretch/>
        </p:blipFill>
        <p:spPr>
          <a:xfrm>
            <a:off x="0" y="0"/>
            <a:ext cx="7443537" cy="6870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CF196-56C9-0321-0E02-001BF01081F3}"/>
              </a:ext>
            </a:extLst>
          </p:cNvPr>
          <p:cNvSpPr txBox="1"/>
          <p:nvPr/>
        </p:nvSpPr>
        <p:spPr>
          <a:xfrm>
            <a:off x="7603957" y="0"/>
            <a:ext cx="4363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Logan International Airport, Boston, MA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256590F-F629-B41A-A7D1-21783186E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4708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7982DCC-22E4-492A-E658-479CDBAB83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789" t="26052" r="49869" b="5631"/>
          <a:stretch/>
        </p:blipFill>
        <p:spPr>
          <a:xfrm>
            <a:off x="0" y="0"/>
            <a:ext cx="7443537" cy="687095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CF196-56C9-0321-0E02-001BF01081F3}"/>
              </a:ext>
            </a:extLst>
          </p:cNvPr>
          <p:cNvSpPr txBox="1"/>
          <p:nvPr/>
        </p:nvSpPr>
        <p:spPr>
          <a:xfrm>
            <a:off x="7603957" y="0"/>
            <a:ext cx="43634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Logan International Airport, Boston, MA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1850E8B-EDCE-2562-9758-4AE89C089AA5}"/>
              </a:ext>
            </a:extLst>
          </p:cNvPr>
          <p:cNvSpPr/>
          <p:nvPr/>
        </p:nvSpPr>
        <p:spPr>
          <a:xfrm>
            <a:off x="5502442" y="1540042"/>
            <a:ext cx="914400" cy="1058779"/>
          </a:xfrm>
          <a:prstGeom prst="ellipse">
            <a:avLst/>
          </a:prstGeom>
          <a:noFill/>
          <a:ln w="149225">
            <a:solidFill>
              <a:srgbClr val="FF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749E3FA-FB78-7975-B296-2CFECEB9E500}"/>
              </a:ext>
            </a:extLst>
          </p:cNvPr>
          <p:cNvCxnSpPr>
            <a:cxnSpLocks/>
            <a:stCxn id="2" idx="6"/>
          </p:cNvCxnSpPr>
          <p:nvPr/>
        </p:nvCxnSpPr>
        <p:spPr>
          <a:xfrm flipV="1">
            <a:off x="6416842" y="1860884"/>
            <a:ext cx="3866147" cy="208548"/>
          </a:xfrm>
          <a:prstGeom prst="straightConnector1">
            <a:avLst/>
          </a:prstGeom>
          <a:ln w="762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FB006F-95B8-CA49-F534-0BF1AC7F86A9}"/>
                  </a:ext>
                </a:extLst>
              </p:cNvPr>
              <p:cNvSpPr txBox="1"/>
              <p:nvPr/>
            </p:nvSpPr>
            <p:spPr>
              <a:xfrm>
                <a:off x="9833810" y="1299410"/>
                <a:ext cx="1716505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1F6EB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1F6EB1"/>
                              </a:solidFill>
                              <a:latin typeface="Cambria Math" panose="02040503050406030204" pitchFamily="18" charset="0"/>
                            </a:rPr>
                            <m:t>70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1F6EB1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rgbClr val="1F6EB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0FB006F-95B8-CA49-F534-0BF1AC7F86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3810" y="1299410"/>
                <a:ext cx="1716505" cy="165353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885A7BEA-3D1B-228D-394A-E382FCE12541}"/>
              </a:ext>
            </a:extLst>
          </p:cNvPr>
          <p:cNvSpPr txBox="1"/>
          <p:nvPr/>
        </p:nvSpPr>
        <p:spPr>
          <a:xfrm>
            <a:off x="7587916" y="4058653"/>
            <a:ext cx="4459705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All altitudes are in MSL unless indicated in parentheses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SFC = surface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Add 00 to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DB9724-B202-D0C0-F36F-C081164960E9}"/>
                  </a:ext>
                </a:extLst>
              </p:cNvPr>
              <p:cNvSpPr txBox="1"/>
              <p:nvPr/>
            </p:nvSpPr>
            <p:spPr>
              <a:xfrm>
                <a:off x="7499684" y="2205790"/>
                <a:ext cx="1716505" cy="16535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1F6EB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1F6EB1"/>
                              </a:solidFill>
                              <a:latin typeface="Cambria Math" panose="02040503050406030204" pitchFamily="18" charset="0"/>
                            </a:rPr>
                            <m:t>70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1F6EB1"/>
                              </a:solidFill>
                              <a:latin typeface="Cambria Math" panose="02040503050406030204" pitchFamily="18" charset="0"/>
                            </a:rPr>
                            <m:t>𝑆𝐹𝐶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rgbClr val="1F6EB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DB9724-B202-D0C0-F36F-C081164960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99684" y="2205790"/>
                <a:ext cx="1716505" cy="165353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Oval 13">
            <a:extLst>
              <a:ext uri="{FF2B5EF4-FFF2-40B4-BE49-F238E27FC236}">
                <a16:creationId xmlns:a16="http://schemas.microsoft.com/office/drawing/2014/main" id="{7481FEBF-D9B5-F1E2-0257-DF6F45E82D8A}"/>
              </a:ext>
            </a:extLst>
          </p:cNvPr>
          <p:cNvSpPr/>
          <p:nvPr/>
        </p:nvSpPr>
        <p:spPr>
          <a:xfrm>
            <a:off x="4387516" y="3200399"/>
            <a:ext cx="914400" cy="1058779"/>
          </a:xfrm>
          <a:prstGeom prst="ellipse">
            <a:avLst/>
          </a:prstGeom>
          <a:noFill/>
          <a:ln w="149225">
            <a:solidFill>
              <a:srgbClr val="FF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84DB13E-329A-CBA9-4A6F-178164E0277D}"/>
              </a:ext>
            </a:extLst>
          </p:cNvPr>
          <p:cNvCxnSpPr>
            <a:cxnSpLocks/>
          </p:cNvCxnSpPr>
          <p:nvPr/>
        </p:nvCxnSpPr>
        <p:spPr>
          <a:xfrm flipV="1">
            <a:off x="5269831" y="3208421"/>
            <a:ext cx="2478506" cy="585537"/>
          </a:xfrm>
          <a:prstGeom prst="straightConnector1">
            <a:avLst/>
          </a:prstGeom>
          <a:ln w="762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31F39A0-F907-DF0E-94C0-26F915CD9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104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E34FC6-14FA-86CC-180A-6DC6FA1BE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553" t="18131" r="43158" b="3403"/>
          <a:stretch/>
        </p:blipFill>
        <p:spPr>
          <a:xfrm>
            <a:off x="5074390" y="0"/>
            <a:ext cx="711761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F451A3-A2BC-9FE5-37E2-97E108CA7DCE}"/>
              </a:ext>
            </a:extLst>
          </p:cNvPr>
          <p:cNvSpPr txBox="1"/>
          <p:nvPr/>
        </p:nvSpPr>
        <p:spPr>
          <a:xfrm>
            <a:off x="176462" y="2518611"/>
            <a:ext cx="4491790" cy="280076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r"/>
            <a:r>
              <a:rPr lang="en-US" sz="4400" dirty="0"/>
              <a:t>Would you need prior authorization to fly around this tower?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5689CF-EA9D-C9BB-FFB5-E0377F64A85D}"/>
              </a:ext>
            </a:extLst>
          </p:cNvPr>
          <p:cNvSpPr txBox="1"/>
          <p:nvPr/>
        </p:nvSpPr>
        <p:spPr>
          <a:xfrm>
            <a:off x="128336" y="0"/>
            <a:ext cx="47484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San Francisco International Airport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9C9001D-1DF3-E7BC-CD4B-484B18C9412A}"/>
              </a:ext>
            </a:extLst>
          </p:cNvPr>
          <p:cNvCxnSpPr>
            <a:cxnSpLocks/>
          </p:cNvCxnSpPr>
          <p:nvPr/>
        </p:nvCxnSpPr>
        <p:spPr>
          <a:xfrm flipV="1">
            <a:off x="4572000" y="2999874"/>
            <a:ext cx="1443789" cy="1957137"/>
          </a:xfrm>
          <a:prstGeom prst="straightConnector1">
            <a:avLst/>
          </a:prstGeom>
          <a:ln w="762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1B352EB-FCB2-3B0C-4362-ED32E0292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808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A94336-3F16-7399-FEBE-05D4969E83DD}"/>
              </a:ext>
            </a:extLst>
          </p:cNvPr>
          <p:cNvSpPr/>
          <p:nvPr/>
        </p:nvSpPr>
        <p:spPr>
          <a:xfrm>
            <a:off x="523875" y="465706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none" spc="0" dirty="0">
                <a:ln w="12700">
                  <a:solidFill>
                    <a:srgbClr val="8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Class C Airspace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1CF9F93-25DC-377D-4186-A9545EF985DC}"/>
              </a:ext>
            </a:extLst>
          </p:cNvPr>
          <p:cNvSpPr txBox="1"/>
          <p:nvPr/>
        </p:nvSpPr>
        <p:spPr>
          <a:xfrm>
            <a:off x="6108433" y="469453"/>
            <a:ext cx="585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SFC– 4,000 AGL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A98D7F2-0CCB-FD31-8224-0638FB70F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5150" y="2454443"/>
            <a:ext cx="3753080" cy="3905102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40F64191-104D-97D1-51CF-7D38ECB1B41C}"/>
              </a:ext>
            </a:extLst>
          </p:cNvPr>
          <p:cNvCxnSpPr/>
          <p:nvPr/>
        </p:nvCxnSpPr>
        <p:spPr>
          <a:xfrm>
            <a:off x="8486274" y="5999747"/>
            <a:ext cx="2294021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3FA9F9D-C50B-3D4F-D724-40B2A779ADC8}"/>
              </a:ext>
            </a:extLst>
          </p:cNvPr>
          <p:cNvSpPr txBox="1"/>
          <p:nvPr/>
        </p:nvSpPr>
        <p:spPr>
          <a:xfrm>
            <a:off x="10812380" y="5710990"/>
            <a:ext cx="1379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5 NM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5DA595B-7180-7C89-D1D9-2093C1698137}"/>
              </a:ext>
            </a:extLst>
          </p:cNvPr>
          <p:cNvCxnSpPr>
            <a:cxnSpLocks/>
          </p:cNvCxnSpPr>
          <p:nvPr/>
        </p:nvCxnSpPr>
        <p:spPr>
          <a:xfrm>
            <a:off x="7852611" y="6312569"/>
            <a:ext cx="3585410" cy="0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FAF4A36-D597-F9D5-D8BF-5DC1A71D12AB}"/>
              </a:ext>
            </a:extLst>
          </p:cNvPr>
          <p:cNvSpPr txBox="1"/>
          <p:nvPr/>
        </p:nvSpPr>
        <p:spPr>
          <a:xfrm>
            <a:off x="10996864" y="6334780"/>
            <a:ext cx="1379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10 NM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BC8334-BFEB-02E7-BE4B-F85EC5073596}"/>
              </a:ext>
            </a:extLst>
          </p:cNvPr>
          <p:cNvSpPr txBox="1"/>
          <p:nvPr/>
        </p:nvSpPr>
        <p:spPr>
          <a:xfrm>
            <a:off x="7796463" y="2791327"/>
            <a:ext cx="142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4000 AGL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9FC457E-3FCA-F34A-34D0-B2166B8530BC}"/>
              </a:ext>
            </a:extLst>
          </p:cNvPr>
          <p:cNvSpPr txBox="1"/>
          <p:nvPr/>
        </p:nvSpPr>
        <p:spPr>
          <a:xfrm>
            <a:off x="7740316" y="3569369"/>
            <a:ext cx="14277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1300 AGL</a:t>
            </a:r>
          </a:p>
        </p:txBody>
      </p:sp>
      <p:pic>
        <p:nvPicPr>
          <p:cNvPr id="2054" name="Picture 6" descr="Syracuse Hancock aerial">
            <a:extLst>
              <a:ext uri="{FF2B5EF4-FFF2-40B4-BE49-F238E27FC236}">
                <a16:creationId xmlns:a16="http://schemas.microsoft.com/office/drawing/2014/main" id="{4483B2A9-2302-8996-02CC-2F30A100D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91916"/>
            <a:ext cx="7380818" cy="490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667AAE-C3A7-1515-9194-E60367DB5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30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C934307-7E4F-842E-3342-F5D9181961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8" t="3288" r="1361"/>
          <a:stretch/>
        </p:blipFill>
        <p:spPr>
          <a:xfrm>
            <a:off x="-1" y="81025"/>
            <a:ext cx="12184391" cy="66670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CA7C4-1C96-1B40-71BA-DFB325798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8572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6490FF-25C7-6CFF-5CE2-C3E638BCDC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3199"/>
            <a:ext cx="10595766" cy="4919898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A0820E8-D697-09AF-269D-933F4E6B6DC3}"/>
              </a:ext>
            </a:extLst>
          </p:cNvPr>
          <p:cNvSpPr/>
          <p:nvPr/>
        </p:nvSpPr>
        <p:spPr>
          <a:xfrm>
            <a:off x="9095874" y="4796589"/>
            <a:ext cx="2149642" cy="1909011"/>
          </a:xfrm>
          <a:prstGeom prst="ellipse">
            <a:avLst/>
          </a:prstGeom>
          <a:noFill/>
          <a:ln w="57150">
            <a:solidFill>
              <a:srgbClr val="7634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A9D36A4-BD81-C42F-A39D-C3D8F557C909}"/>
              </a:ext>
            </a:extLst>
          </p:cNvPr>
          <p:cNvSpPr/>
          <p:nvPr/>
        </p:nvSpPr>
        <p:spPr>
          <a:xfrm>
            <a:off x="9456822" y="5117432"/>
            <a:ext cx="1387642" cy="1243263"/>
          </a:xfrm>
          <a:prstGeom prst="ellipse">
            <a:avLst/>
          </a:prstGeom>
          <a:noFill/>
          <a:ln w="57150">
            <a:solidFill>
              <a:srgbClr val="76345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70AD2A-B30B-91A2-4118-AEC65BB76C65}"/>
              </a:ext>
            </a:extLst>
          </p:cNvPr>
          <p:cNvSpPr txBox="1"/>
          <p:nvPr/>
        </p:nvSpPr>
        <p:spPr>
          <a:xfrm>
            <a:off x="4732420" y="5358063"/>
            <a:ext cx="426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/>
              <a:t>Solid magenta lines on a sectional chart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4F34DB7-8DB5-16BD-D274-203288E38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3804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145231-D1B0-8B8B-ACEF-319858D82B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05" t="24561" r="43026" b="11579"/>
          <a:stretch/>
        </p:blipFill>
        <p:spPr>
          <a:xfrm>
            <a:off x="0" y="0"/>
            <a:ext cx="7611626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A51AEE9-81E6-A203-A20D-081ACBFBD998}"/>
              </a:ext>
            </a:extLst>
          </p:cNvPr>
          <p:cNvSpPr txBox="1"/>
          <p:nvPr/>
        </p:nvSpPr>
        <p:spPr>
          <a:xfrm>
            <a:off x="7491661" y="128337"/>
            <a:ext cx="47484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Syracuse Hancock Intl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7756045-7032-87E0-31E8-928762F7AD06}"/>
              </a:ext>
            </a:extLst>
          </p:cNvPr>
          <p:cNvSpPr/>
          <p:nvPr/>
        </p:nvSpPr>
        <p:spPr>
          <a:xfrm>
            <a:off x="4523874" y="625642"/>
            <a:ext cx="914400" cy="1058779"/>
          </a:xfrm>
          <a:prstGeom prst="ellipse">
            <a:avLst/>
          </a:prstGeom>
          <a:noFill/>
          <a:ln w="149225">
            <a:solidFill>
              <a:srgbClr val="FF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E01E34-7AD4-0531-562B-2B914AAFCCF9}"/>
              </a:ext>
            </a:extLst>
          </p:cNvPr>
          <p:cNvCxnSpPr>
            <a:cxnSpLocks/>
            <a:stCxn id="8" idx="6"/>
          </p:cNvCxnSpPr>
          <p:nvPr/>
        </p:nvCxnSpPr>
        <p:spPr>
          <a:xfrm>
            <a:off x="5438274" y="1155032"/>
            <a:ext cx="4026568" cy="208547"/>
          </a:xfrm>
          <a:prstGeom prst="straightConnector1">
            <a:avLst/>
          </a:prstGeom>
          <a:ln w="762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3DB43B-F9B5-DB7E-678F-50257A0C9B26}"/>
                  </a:ext>
                </a:extLst>
              </p:cNvPr>
              <p:cNvSpPr txBox="1"/>
              <p:nvPr/>
            </p:nvSpPr>
            <p:spPr>
              <a:xfrm>
                <a:off x="9288378" y="834189"/>
                <a:ext cx="1716505" cy="1650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76345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763453"/>
                              </a:solidFill>
                              <a:latin typeface="Cambria Math" panose="02040503050406030204" pitchFamily="18" charset="0"/>
                            </a:rPr>
                            <m:t>44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763453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rgbClr val="76345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C3DB43B-F9B5-DB7E-678F-50257A0C9B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8378" y="834189"/>
                <a:ext cx="1716505" cy="165045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Oval 11">
            <a:extLst>
              <a:ext uri="{FF2B5EF4-FFF2-40B4-BE49-F238E27FC236}">
                <a16:creationId xmlns:a16="http://schemas.microsoft.com/office/drawing/2014/main" id="{FD4D77E5-C814-DAAC-FD89-EFF82DF1B6A4}"/>
              </a:ext>
            </a:extLst>
          </p:cNvPr>
          <p:cNvSpPr/>
          <p:nvPr/>
        </p:nvSpPr>
        <p:spPr>
          <a:xfrm>
            <a:off x="2638927" y="2943726"/>
            <a:ext cx="914400" cy="1058779"/>
          </a:xfrm>
          <a:prstGeom prst="ellipse">
            <a:avLst/>
          </a:prstGeom>
          <a:noFill/>
          <a:ln w="149225">
            <a:solidFill>
              <a:srgbClr val="FF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675A9D-A9FA-B4FC-8077-0C7FCDB03BCA}"/>
                  </a:ext>
                </a:extLst>
              </p:cNvPr>
              <p:cNvSpPr txBox="1"/>
              <p:nvPr/>
            </p:nvSpPr>
            <p:spPr>
              <a:xfrm>
                <a:off x="7852610" y="2269958"/>
                <a:ext cx="1716505" cy="16504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5400" i="1" smtClean="0">
                              <a:solidFill>
                                <a:srgbClr val="76345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400" b="0" i="1" smtClean="0">
                              <a:solidFill>
                                <a:srgbClr val="763453"/>
                              </a:solidFill>
                              <a:latin typeface="Cambria Math" panose="02040503050406030204" pitchFamily="18" charset="0"/>
                            </a:rPr>
                            <m:t>44</m:t>
                          </m:r>
                        </m:num>
                        <m:den>
                          <m:r>
                            <a:rPr lang="en-US" sz="5400" b="0" i="1" smtClean="0">
                              <a:solidFill>
                                <a:srgbClr val="763453"/>
                              </a:solidFill>
                              <a:latin typeface="Cambria Math" panose="02040503050406030204" pitchFamily="18" charset="0"/>
                            </a:rPr>
                            <m:t>𝑆𝐹𝐶</m:t>
                          </m:r>
                        </m:den>
                      </m:f>
                    </m:oMath>
                  </m:oMathPara>
                </a14:m>
                <a:endParaRPr lang="en-US" sz="5400" dirty="0">
                  <a:solidFill>
                    <a:srgbClr val="763453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0675A9D-A9FA-B4FC-8077-0C7FCDB03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2610" y="2269958"/>
                <a:ext cx="1716505" cy="1650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47BAFC9-A099-9C57-35D3-5153B9B49284}"/>
              </a:ext>
            </a:extLst>
          </p:cNvPr>
          <p:cNvCxnSpPr>
            <a:cxnSpLocks/>
          </p:cNvCxnSpPr>
          <p:nvPr/>
        </p:nvCxnSpPr>
        <p:spPr>
          <a:xfrm flipV="1">
            <a:off x="3441032" y="3208421"/>
            <a:ext cx="4515852" cy="553454"/>
          </a:xfrm>
          <a:prstGeom prst="straightConnector1">
            <a:avLst/>
          </a:prstGeom>
          <a:ln w="762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42B77059-535D-0B80-1756-43FA31A53262}"/>
              </a:ext>
            </a:extLst>
          </p:cNvPr>
          <p:cNvSpPr txBox="1"/>
          <p:nvPr/>
        </p:nvSpPr>
        <p:spPr>
          <a:xfrm>
            <a:off x="7587916" y="4058653"/>
            <a:ext cx="4459705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All altitudes are in MSL unless indicated in parentheses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SFC = surface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Add 00 to numbers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A971841-1C68-2DB0-0B04-78EA3A6D8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065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A94336-3F16-7399-FEBE-05D4969E83DD}"/>
              </a:ext>
            </a:extLst>
          </p:cNvPr>
          <p:cNvSpPr/>
          <p:nvPr/>
        </p:nvSpPr>
        <p:spPr>
          <a:xfrm>
            <a:off x="523875" y="465706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none" spc="0" dirty="0">
                <a:ln w="12700">
                  <a:solidFill>
                    <a:srgbClr val="8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Class D Airspace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1CF9F93-25DC-377D-4186-A9545EF985DC}"/>
              </a:ext>
            </a:extLst>
          </p:cNvPr>
          <p:cNvSpPr txBox="1"/>
          <p:nvPr/>
        </p:nvSpPr>
        <p:spPr>
          <a:xfrm>
            <a:off x="6108433" y="469453"/>
            <a:ext cx="585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SFC– 2,500 AGL</a:t>
            </a:r>
          </a:p>
        </p:txBody>
      </p:sp>
      <p:pic>
        <p:nvPicPr>
          <p:cNvPr id="3074" name="Picture 2" descr="What You Need To Know About Class C Airspace | Boldmethod">
            <a:extLst>
              <a:ext uri="{FF2B5EF4-FFF2-40B4-BE49-F238E27FC236}">
                <a16:creationId xmlns:a16="http://schemas.microsoft.com/office/drawing/2014/main" id="{7058ACB7-6304-8CB6-79BD-B36C775CC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r="6810"/>
          <a:stretch/>
        </p:blipFill>
        <p:spPr bwMode="auto">
          <a:xfrm>
            <a:off x="0" y="1297709"/>
            <a:ext cx="7246620" cy="55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3CC9F1-2AD0-54C4-1090-8081F615F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8040" y="2759244"/>
            <a:ext cx="3986431" cy="335222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220B776-55CB-8649-A347-A32D10C1A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83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DCEAD8-F706-E1EB-270F-760F2DDC4A40}"/>
              </a:ext>
            </a:extLst>
          </p:cNvPr>
          <p:cNvSpPr/>
          <p:nvPr/>
        </p:nvSpPr>
        <p:spPr>
          <a:xfrm>
            <a:off x="98854" y="374566"/>
            <a:ext cx="11986054" cy="56323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1"/>
                  </a:solidFill>
                  <a:prstDash val="solid"/>
                </a:ln>
                <a:pattFill prst="smCheck">
                  <a:fgClr>
                    <a:srgbClr val="6E2949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UAS operators are </a:t>
            </a:r>
            <a:r>
              <a:rPr lang="en-US" sz="7200" b="1" cap="none" spc="0" dirty="0">
                <a:ln w="12700">
                  <a:solidFill>
                    <a:srgbClr val="002060"/>
                  </a:solidFill>
                  <a:prstDash val="solid"/>
                </a:ln>
                <a:pattFill prst="smCheck">
                  <a:fgClr>
                    <a:srgbClr val="00B0F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REQUIRED</a:t>
            </a:r>
            <a:r>
              <a:rPr lang="en-US" sz="7200" b="1" cap="none" spc="0" dirty="0">
                <a:ln w="12700">
                  <a:solidFill>
                    <a:schemeClr val="tx1"/>
                  </a:solidFill>
                  <a:prstDash val="solid"/>
                </a:ln>
                <a:pattFill prst="smCheck">
                  <a:fgClr>
                    <a:srgbClr val="6E2949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to obtain prior authorization before operating in any* </a:t>
            </a:r>
            <a:r>
              <a:rPr lang="en-US" sz="7200" b="1" cap="none" spc="0" dirty="0">
                <a:ln w="12700">
                  <a:solidFill>
                    <a:schemeClr val="tx1"/>
                  </a:solidFill>
                  <a:prstDash val="solid"/>
                </a:ln>
                <a:pattFill prst="smCheck">
                  <a:fgClr>
                    <a:srgbClr val="00B0F0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controlled </a:t>
            </a:r>
            <a:r>
              <a:rPr lang="en-US" sz="7200" b="1" cap="none" spc="0" dirty="0">
                <a:ln w="12700">
                  <a:solidFill>
                    <a:schemeClr val="tx1"/>
                  </a:solidFill>
                  <a:prstDash val="solid"/>
                </a:ln>
                <a:pattFill prst="smCheck">
                  <a:fgClr>
                    <a:srgbClr val="6E2949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airspace</a:t>
            </a:r>
          </a:p>
          <a:p>
            <a:pPr algn="ctr"/>
            <a:endParaRPr lang="en-US" sz="7200" b="1" cap="none" spc="0" dirty="0">
              <a:ln w="12700">
                <a:solidFill>
                  <a:schemeClr val="tx1"/>
                </a:solidFill>
                <a:prstDash val="solid"/>
              </a:ln>
              <a:pattFill prst="smCheck">
                <a:fgClr>
                  <a:srgbClr val="6E2949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95A6FB3-3525-A2A5-2522-C3CE1FD0B4C7}"/>
              </a:ext>
            </a:extLst>
          </p:cNvPr>
          <p:cNvSpPr txBox="1"/>
          <p:nvPr/>
        </p:nvSpPr>
        <p:spPr>
          <a:xfrm>
            <a:off x="7809470" y="6190735"/>
            <a:ext cx="41642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/>
              <a:t>*except for some class E airspaces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3102D8-043F-195E-CC3B-F70221BC5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0503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7976A-53C0-C8F7-C84D-9D162D9A56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62538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69B9A9-D3C4-E16A-F13C-AD3D77C8CC03}"/>
              </a:ext>
            </a:extLst>
          </p:cNvPr>
          <p:cNvSpPr txBox="1"/>
          <p:nvPr/>
        </p:nvSpPr>
        <p:spPr>
          <a:xfrm>
            <a:off x="6817892" y="176464"/>
            <a:ext cx="47484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Dubuque Regional Airport, Iowa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0026B3D7-2D23-9F30-DD86-E6F6636A75BF}"/>
              </a:ext>
            </a:extLst>
          </p:cNvPr>
          <p:cNvSpPr/>
          <p:nvPr/>
        </p:nvSpPr>
        <p:spPr>
          <a:xfrm>
            <a:off x="1892969" y="1860884"/>
            <a:ext cx="1491916" cy="1347537"/>
          </a:xfrm>
          <a:prstGeom prst="ellipse">
            <a:avLst/>
          </a:prstGeom>
          <a:noFill/>
          <a:ln w="149225">
            <a:solidFill>
              <a:srgbClr val="FF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57D55C6-C907-295E-CA3F-7A49A3BD6E8D}"/>
              </a:ext>
            </a:extLst>
          </p:cNvPr>
          <p:cNvCxnSpPr>
            <a:cxnSpLocks/>
          </p:cNvCxnSpPr>
          <p:nvPr/>
        </p:nvCxnSpPr>
        <p:spPr>
          <a:xfrm>
            <a:off x="3368842" y="2630906"/>
            <a:ext cx="4411579" cy="0"/>
          </a:xfrm>
          <a:prstGeom prst="straightConnector1">
            <a:avLst/>
          </a:prstGeom>
          <a:ln w="76200">
            <a:solidFill>
              <a:srgbClr val="FF33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FA366AC-9DB1-3079-938C-99E46F0DDB0B}"/>
              </a:ext>
            </a:extLst>
          </p:cNvPr>
          <p:cNvSpPr txBox="1"/>
          <p:nvPr/>
        </p:nvSpPr>
        <p:spPr>
          <a:xfrm>
            <a:off x="8149390" y="2245894"/>
            <a:ext cx="136357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114994"/>
                </a:solidFill>
              </a:rPr>
              <a:t>36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28DBE1B-57C1-2D3C-4745-1F43245A7F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763459" y="2208172"/>
            <a:ext cx="536494" cy="548688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0C8694EB-21D5-1624-C266-2537A7796E66}"/>
              </a:ext>
            </a:extLst>
          </p:cNvPr>
          <p:cNvGrpSpPr/>
          <p:nvPr/>
        </p:nvGrpSpPr>
        <p:grpSpPr>
          <a:xfrm>
            <a:off x="8061158" y="2229852"/>
            <a:ext cx="489284" cy="497306"/>
            <a:chOff x="8061158" y="2229852"/>
            <a:chExt cx="489284" cy="49730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D8FF1E17-6974-D882-1C8B-A25A2D5A7E4C}"/>
                </a:ext>
              </a:extLst>
            </p:cNvPr>
            <p:cNvCxnSpPr/>
            <p:nvPr/>
          </p:nvCxnSpPr>
          <p:spPr>
            <a:xfrm>
              <a:off x="8101263" y="2229852"/>
              <a:ext cx="0" cy="497306"/>
            </a:xfrm>
            <a:prstGeom prst="line">
              <a:avLst/>
            </a:prstGeom>
            <a:ln w="76200">
              <a:solidFill>
                <a:srgbClr val="1149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7E8D89A-D215-46AB-FB2B-19E0C215B5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61158" y="2261936"/>
              <a:ext cx="489284" cy="8021"/>
            </a:xfrm>
            <a:prstGeom prst="line">
              <a:avLst/>
            </a:prstGeom>
            <a:ln w="76200">
              <a:solidFill>
                <a:srgbClr val="11499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FC024EF8-C98A-A290-7214-95F50D1C28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8787522" y="2857877"/>
            <a:ext cx="536494" cy="5486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8550F3A-84B6-E08C-CB8E-FB21B97D68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8089691" y="2849856"/>
            <a:ext cx="536494" cy="54868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EE3568E-A1B7-2E28-2C18-110742077713}"/>
              </a:ext>
            </a:extLst>
          </p:cNvPr>
          <p:cNvSpPr txBox="1"/>
          <p:nvPr/>
        </p:nvSpPr>
        <p:spPr>
          <a:xfrm>
            <a:off x="6625391" y="3801980"/>
            <a:ext cx="5037221" cy="10772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Airspace ceiling is 3600 ft MSL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B02C05D8-39A5-49C4-DE9F-91EE73AB699F}"/>
              </a:ext>
            </a:extLst>
          </p:cNvPr>
          <p:cNvSpPr/>
          <p:nvPr/>
        </p:nvSpPr>
        <p:spPr>
          <a:xfrm>
            <a:off x="7010400" y="5229726"/>
            <a:ext cx="1459831" cy="1355558"/>
          </a:xfrm>
          <a:prstGeom prst="ellipse">
            <a:avLst/>
          </a:prstGeom>
          <a:noFill/>
          <a:ln w="5715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18096C-9407-E757-AA8E-E272132337A3}"/>
              </a:ext>
            </a:extLst>
          </p:cNvPr>
          <p:cNvSpPr txBox="1"/>
          <p:nvPr/>
        </p:nvSpPr>
        <p:spPr>
          <a:xfrm>
            <a:off x="8566484" y="5582653"/>
            <a:ext cx="34009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Blue-dashed line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5B6011-EE98-0427-1D4A-343398D64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486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A94336-3F16-7399-FEBE-05D4969E83DD}"/>
              </a:ext>
            </a:extLst>
          </p:cNvPr>
          <p:cNvSpPr/>
          <p:nvPr/>
        </p:nvSpPr>
        <p:spPr>
          <a:xfrm>
            <a:off x="523875" y="465706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none" spc="0" dirty="0">
                <a:ln w="12700">
                  <a:solidFill>
                    <a:srgbClr val="8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Class E Airspace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1CF9F93-25DC-377D-4186-A9545EF985DC}"/>
              </a:ext>
            </a:extLst>
          </p:cNvPr>
          <p:cNvSpPr txBox="1"/>
          <p:nvPr/>
        </p:nvSpPr>
        <p:spPr>
          <a:xfrm>
            <a:off x="7343675" y="2394506"/>
            <a:ext cx="484832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aseline="30000" dirty="0">
                <a:solidFill>
                  <a:schemeClr val="bg1"/>
                </a:solidFill>
              </a:rPr>
              <a:t>1</a:t>
            </a:r>
            <a:r>
              <a:rPr lang="en-US" sz="3600" dirty="0">
                <a:solidFill>
                  <a:schemeClr val="bg1"/>
                </a:solidFill>
              </a:rPr>
              <a:t>SFC–    (designated) 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    </a:t>
            </a:r>
          </a:p>
          <a:p>
            <a:r>
              <a:rPr lang="en-US" sz="3600" baseline="30000" dirty="0">
                <a:solidFill>
                  <a:schemeClr val="bg1"/>
                </a:solidFill>
              </a:rPr>
              <a:t>2</a:t>
            </a:r>
            <a:r>
              <a:rPr lang="en-US" sz="3600" dirty="0">
                <a:solidFill>
                  <a:schemeClr val="bg1"/>
                </a:solidFill>
              </a:rPr>
              <a:t>700+ ft AGL   </a:t>
            </a:r>
          </a:p>
          <a:p>
            <a:r>
              <a:rPr lang="en-US" sz="3600" dirty="0">
                <a:solidFill>
                  <a:schemeClr val="bg1"/>
                </a:solidFill>
              </a:rPr>
              <a:t>   </a:t>
            </a:r>
          </a:p>
          <a:p>
            <a:r>
              <a:rPr lang="en-US" sz="3600" baseline="30000" dirty="0">
                <a:solidFill>
                  <a:schemeClr val="bg1"/>
                </a:solidFill>
              </a:rPr>
              <a:t>3</a:t>
            </a:r>
            <a:r>
              <a:rPr lang="en-US" sz="3600" dirty="0">
                <a:solidFill>
                  <a:schemeClr val="bg1"/>
                </a:solidFill>
              </a:rPr>
              <a:t>1200 ft AGL not designated</a:t>
            </a:r>
          </a:p>
        </p:txBody>
      </p:sp>
      <p:pic>
        <p:nvPicPr>
          <p:cNvPr id="3074" name="Picture 2" descr="What You Need To Know About Class C Airspace | Boldmethod">
            <a:extLst>
              <a:ext uri="{FF2B5EF4-FFF2-40B4-BE49-F238E27FC236}">
                <a16:creationId xmlns:a16="http://schemas.microsoft.com/office/drawing/2014/main" id="{7058ACB7-6304-8CB6-79BD-B36C775CC3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4" r="6810"/>
          <a:stretch/>
        </p:blipFill>
        <p:spPr bwMode="auto">
          <a:xfrm>
            <a:off x="0" y="1297709"/>
            <a:ext cx="7246620" cy="5560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8720AB-1935-37DA-E819-AB1E7AF7E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0721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A89A6F-4ABB-EFC4-4AFA-1F18F91C1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526" t="25965" r="38684" b="10409"/>
          <a:stretch/>
        </p:blipFill>
        <p:spPr>
          <a:xfrm>
            <a:off x="0" y="0"/>
            <a:ext cx="781610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BF8656-B08D-4829-0B33-28B964E83EC8}"/>
              </a:ext>
            </a:extLst>
          </p:cNvPr>
          <p:cNvSpPr txBox="1"/>
          <p:nvPr/>
        </p:nvSpPr>
        <p:spPr>
          <a:xfrm>
            <a:off x="7924800" y="2454443"/>
            <a:ext cx="458804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Class E surrounding Class C airspace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C530AA7-0CA8-D237-8036-0D45A78155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504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D03EEE3-1C4B-52D9-8336-2D5DEC3C08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900"/>
            <a:ext cx="9144000" cy="57531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A94336-3F16-7399-FEBE-05D4969E83DD}"/>
              </a:ext>
            </a:extLst>
          </p:cNvPr>
          <p:cNvSpPr/>
          <p:nvPr/>
        </p:nvSpPr>
        <p:spPr>
          <a:xfrm>
            <a:off x="523875" y="465706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none" spc="0" dirty="0">
                <a:ln w="12700">
                  <a:solidFill>
                    <a:srgbClr val="8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Class G Airspace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3AB587B-F66A-ED59-6DB2-4388F290822B}"/>
              </a:ext>
            </a:extLst>
          </p:cNvPr>
          <p:cNvSpPr txBox="1"/>
          <p:nvPr/>
        </p:nvSpPr>
        <p:spPr>
          <a:xfrm>
            <a:off x="9208169" y="2021306"/>
            <a:ext cx="280736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All uncontrolled airspace up to 1200 AGL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FAA provides no services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606C2E-8D9B-C6CB-B5A4-8949C7A68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388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DD271A33-4A36-3622-8496-697C9DCD0A1B}"/>
              </a:ext>
            </a:extLst>
          </p:cNvPr>
          <p:cNvSpPr/>
          <p:nvPr/>
        </p:nvSpPr>
        <p:spPr>
          <a:xfrm>
            <a:off x="250257" y="5861785"/>
            <a:ext cx="9095873" cy="211756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ylinder 4">
            <a:extLst>
              <a:ext uri="{FF2B5EF4-FFF2-40B4-BE49-F238E27FC236}">
                <a16:creationId xmlns:a16="http://schemas.microsoft.com/office/drawing/2014/main" id="{EEEAF6D0-32F9-069D-D8C6-2E7D72B29E87}"/>
              </a:ext>
            </a:extLst>
          </p:cNvPr>
          <p:cNvSpPr/>
          <p:nvPr/>
        </p:nvSpPr>
        <p:spPr>
          <a:xfrm>
            <a:off x="3684573" y="1751798"/>
            <a:ext cx="1647823" cy="4302493"/>
          </a:xfrm>
          <a:prstGeom prst="can">
            <a:avLst>
              <a:gd name="adj" fmla="val 26453"/>
            </a:avLst>
          </a:prstGeom>
          <a:gradFill flip="none" rotWithShape="1">
            <a:gsLst>
              <a:gs pos="0">
                <a:srgbClr val="C00000">
                  <a:alpha val="32000"/>
                </a:srgbClr>
              </a:gs>
              <a:gs pos="78000">
                <a:srgbClr val="800000">
                  <a:alpha val="64000"/>
                </a:srgbClr>
              </a:gs>
              <a:gs pos="36000">
                <a:srgbClr val="D96969">
                  <a:alpha val="48000"/>
                </a:srgbClr>
              </a:gs>
              <a:gs pos="100000">
                <a:srgbClr val="C00000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Cylinder 5">
            <a:extLst>
              <a:ext uri="{FF2B5EF4-FFF2-40B4-BE49-F238E27FC236}">
                <a16:creationId xmlns:a16="http://schemas.microsoft.com/office/drawing/2014/main" id="{FB1B7DB4-F9D5-8684-3DF7-E0AD81C8AFC7}"/>
              </a:ext>
            </a:extLst>
          </p:cNvPr>
          <p:cNvSpPr/>
          <p:nvPr/>
        </p:nvSpPr>
        <p:spPr>
          <a:xfrm>
            <a:off x="353730" y="844618"/>
            <a:ext cx="8531892" cy="1475071"/>
          </a:xfrm>
          <a:prstGeom prst="can">
            <a:avLst>
              <a:gd name="adj" fmla="val 26453"/>
            </a:avLst>
          </a:prstGeom>
          <a:gradFill flip="none" rotWithShape="1">
            <a:gsLst>
              <a:gs pos="0">
                <a:srgbClr val="C00000"/>
              </a:gs>
              <a:gs pos="78000">
                <a:srgbClr val="800000"/>
              </a:gs>
              <a:gs pos="36000">
                <a:srgbClr val="D96969"/>
              </a:gs>
              <a:gs pos="100000">
                <a:srgbClr val="C00000"/>
              </a:gs>
            </a:gsLst>
            <a:lin ang="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irplane Clipart, Download Free Transparent PNG Format Clipart Images on  Pngtree">
            <a:extLst>
              <a:ext uri="{FF2B5EF4-FFF2-40B4-BE49-F238E27FC236}">
                <a16:creationId xmlns:a16="http://schemas.microsoft.com/office/drawing/2014/main" id="{0CD77434-53ED-0AFE-8C5A-14410292C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6500" r="94667">
                        <a14:foregroundMark x1="9250" y1="44333" x2="6583" y2="49667"/>
                        <a14:foregroundMark x1="93750" y1="38833" x2="94667" y2="50750"/>
                        <a14:foregroundMark x1="94667" y1="50750" x2="91917" y2="46833"/>
                        <a14:foregroundMark x1="58583" y1="63333" x2="58583" y2="65167"/>
                        <a14:foregroundMark x1="32750" y1="62167" x2="32083" y2="62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685856">
            <a:off x="3923676" y="5065454"/>
            <a:ext cx="1133748" cy="11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AE4E63-EEDD-710E-27B2-755094B240F2}"/>
              </a:ext>
            </a:extLst>
          </p:cNvPr>
          <p:cNvSpPr txBox="1"/>
          <p:nvPr/>
        </p:nvSpPr>
        <p:spPr>
          <a:xfrm>
            <a:off x="639919" y="1358445"/>
            <a:ext cx="25460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CLASS 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F9BADE-FF0E-1845-A59B-597310E33620}"/>
                  </a:ext>
                </a:extLst>
              </p:cNvPr>
              <p:cNvSpPr txBox="1"/>
              <p:nvPr/>
            </p:nvSpPr>
            <p:spPr>
              <a:xfrm>
                <a:off x="8920213" y="914400"/>
                <a:ext cx="1109312" cy="124880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000" i="1" smtClean="0">
                              <a:solidFill>
                                <a:srgbClr val="763453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b="0" i="1" smtClean="0">
                              <a:solidFill>
                                <a:srgbClr val="763453"/>
                              </a:solidFill>
                              <a:latin typeface="Cambria Math" panose="02040503050406030204" pitchFamily="18" charset="0"/>
                            </a:rPr>
                            <m:t>41</m:t>
                          </m:r>
                        </m:num>
                        <m:den>
                          <m:r>
                            <a:rPr lang="en-US" sz="4000" b="0" i="1" smtClean="0">
                              <a:solidFill>
                                <a:srgbClr val="763453"/>
                              </a:solidFill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4000" dirty="0">
                  <a:solidFill>
                    <a:srgbClr val="763453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AF9BADE-FF0E-1845-A59B-597310E336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20213" y="914400"/>
                <a:ext cx="1109312" cy="124880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F270222B-8744-A59C-B7CF-67FA0D893879}"/>
              </a:ext>
            </a:extLst>
          </p:cNvPr>
          <p:cNvSpPr/>
          <p:nvPr/>
        </p:nvSpPr>
        <p:spPr>
          <a:xfrm>
            <a:off x="6660682" y="4475748"/>
            <a:ext cx="962528" cy="1376411"/>
          </a:xfrm>
          <a:prstGeom prst="triangle">
            <a:avLst/>
          </a:prstGeom>
          <a:solidFill>
            <a:schemeClr val="bg1"/>
          </a:solidFill>
          <a:ln w="76200">
            <a:solidFill>
              <a:srgbClr val="1F6EB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8A0CB8D-B4F6-460E-B80F-504685A8E61D}"/>
              </a:ext>
            </a:extLst>
          </p:cNvPr>
          <p:cNvSpPr/>
          <p:nvPr/>
        </p:nvSpPr>
        <p:spPr>
          <a:xfrm>
            <a:off x="6718433" y="5804033"/>
            <a:ext cx="856649" cy="1347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361A25-9BCC-808A-0253-A932E1D100E9}"/>
              </a:ext>
            </a:extLst>
          </p:cNvPr>
          <p:cNvSpPr/>
          <p:nvPr/>
        </p:nvSpPr>
        <p:spPr>
          <a:xfrm>
            <a:off x="7064944" y="5659654"/>
            <a:ext cx="144379" cy="14437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2FC04D-638B-F250-68BC-69725052146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986" t="35979" r="6098" b="37411"/>
          <a:stretch/>
        </p:blipFill>
        <p:spPr>
          <a:xfrm>
            <a:off x="6583680" y="2770119"/>
            <a:ext cx="1087655" cy="329213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D2A6FC6-7940-DA01-BB46-6B07074BC4AD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6747309" y="4362030"/>
            <a:ext cx="144379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1345017-BCC3-5355-0578-5098B34F938A}"/>
              </a:ext>
            </a:extLst>
          </p:cNvPr>
          <p:cNvSpPr txBox="1"/>
          <p:nvPr/>
        </p:nvSpPr>
        <p:spPr>
          <a:xfrm>
            <a:off x="8191099" y="4177364"/>
            <a:ext cx="130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318’ MSL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CA87A6C-ABDE-4DD7-2167-3EDC42AA78C1}"/>
              </a:ext>
            </a:extLst>
          </p:cNvPr>
          <p:cNvCxnSpPr>
            <a:cxnSpLocks/>
          </p:cNvCxnSpPr>
          <p:nvPr/>
        </p:nvCxnSpPr>
        <p:spPr>
          <a:xfrm flipV="1">
            <a:off x="7130716" y="3176337"/>
            <a:ext cx="0" cy="118230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9822B911-5CD5-4988-676B-9BC4D5A25A7C}"/>
              </a:ext>
            </a:extLst>
          </p:cNvPr>
          <p:cNvSpPr txBox="1"/>
          <p:nvPr/>
        </p:nvSpPr>
        <p:spPr>
          <a:xfrm>
            <a:off x="6591701" y="3473116"/>
            <a:ext cx="598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400’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45F3C56-E0CF-2310-A06E-BA7AF9063102}"/>
              </a:ext>
            </a:extLst>
          </p:cNvPr>
          <p:cNvCxnSpPr>
            <a:cxnSpLocks/>
            <a:endCxn id="26" idx="1"/>
          </p:cNvCxnSpPr>
          <p:nvPr/>
        </p:nvCxnSpPr>
        <p:spPr>
          <a:xfrm>
            <a:off x="7178841" y="3186144"/>
            <a:ext cx="100102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D53CD69D-096D-F00F-8BD6-996CF28EF72C}"/>
              </a:ext>
            </a:extLst>
          </p:cNvPr>
          <p:cNvSpPr txBox="1"/>
          <p:nvPr/>
        </p:nvSpPr>
        <p:spPr>
          <a:xfrm>
            <a:off x="8179869" y="3001478"/>
            <a:ext cx="130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718’ MSL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51278D6-2632-E9BB-E2F9-11493FA34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4254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D0DB91-773A-9578-ECB2-55DF11356A7C}"/>
              </a:ext>
            </a:extLst>
          </p:cNvPr>
          <p:cNvSpPr txBox="1"/>
          <p:nvPr/>
        </p:nvSpPr>
        <p:spPr>
          <a:xfrm>
            <a:off x="642457" y="977756"/>
            <a:ext cx="10880203" cy="193899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>
                <a:solidFill>
                  <a:srgbClr val="1E1E1E"/>
                </a:solidFill>
                <a:effectLst/>
                <a:latin typeface="roboto" panose="02000000000000000000" pitchFamily="2" charset="0"/>
              </a:rPr>
              <a:t>According to 14 CFR part 107 the remote pilot in command of a small unmanned aircraft planning to operate within Class C airspace…</a:t>
            </a:r>
            <a:endParaRPr lang="en-US" sz="40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28EB9F7-1767-076A-1D23-D8AA1096423D}"/>
              </a:ext>
            </a:extLst>
          </p:cNvPr>
          <p:cNvSpPr txBox="1"/>
          <p:nvPr/>
        </p:nvSpPr>
        <p:spPr>
          <a:xfrm>
            <a:off x="162046" y="162046"/>
            <a:ext cx="12963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#3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3B8538-AD95-095E-F741-275BC828C159}"/>
              </a:ext>
            </a:extLst>
          </p:cNvPr>
          <p:cNvSpPr txBox="1"/>
          <p:nvPr/>
        </p:nvSpPr>
        <p:spPr>
          <a:xfrm>
            <a:off x="1540042" y="3253339"/>
            <a:ext cx="80948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lphaLcPeriod"/>
            </a:pPr>
            <a:r>
              <a:rPr lang="en-US" sz="3600" dirty="0"/>
              <a:t>Is required to receive ATC authorization.</a:t>
            </a:r>
          </a:p>
          <a:p>
            <a:pPr marL="342900" indent="-342900">
              <a:buAutoNum type="alphaLcPeriod"/>
            </a:pPr>
            <a:r>
              <a:rPr lang="en-US" sz="3600" dirty="0"/>
              <a:t>Is required to file a flight plan with FAA.</a:t>
            </a:r>
          </a:p>
          <a:p>
            <a:pPr marL="342900" indent="-342900">
              <a:buAutoNum type="alphaLcPeriod"/>
            </a:pPr>
            <a:r>
              <a:rPr lang="en-US" sz="3600" dirty="0"/>
              <a:t>Must use a visual observer.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6EBBA9-6CDB-1E2A-B2A4-CBFA90569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024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>
            <a:extLst>
              <a:ext uri="{FF2B5EF4-FFF2-40B4-BE49-F238E27FC236}">
                <a16:creationId xmlns:a16="http://schemas.microsoft.com/office/drawing/2014/main" id="{083557DB-744D-06AF-9889-C969DDF84C4F}"/>
              </a:ext>
            </a:extLst>
          </p:cNvPr>
          <p:cNvSpPr/>
          <p:nvPr/>
        </p:nvSpPr>
        <p:spPr>
          <a:xfrm>
            <a:off x="237506" y="6115792"/>
            <a:ext cx="11625943" cy="23750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C474F1-7D68-DF07-CEA6-8AFC6DAB5B23}"/>
              </a:ext>
            </a:extLst>
          </p:cNvPr>
          <p:cNvSpPr/>
          <p:nvPr/>
        </p:nvSpPr>
        <p:spPr>
          <a:xfrm>
            <a:off x="0" y="654518"/>
            <a:ext cx="12192000" cy="1857676"/>
          </a:xfrm>
          <a:prstGeom prst="rect">
            <a:avLst/>
          </a:prstGeom>
          <a:gradFill flip="none" rotWithShape="1">
            <a:gsLst>
              <a:gs pos="35948">
                <a:srgbClr val="E6CCD8"/>
              </a:gs>
              <a:gs pos="11000">
                <a:schemeClr val="accent1">
                  <a:lumMod val="0"/>
                  <a:lumOff val="100000"/>
                </a:schemeClr>
              </a:gs>
              <a:gs pos="65000">
                <a:srgbClr val="A54975">
                  <a:alpha val="67000"/>
                </a:srgbClr>
              </a:gs>
              <a:gs pos="100000">
                <a:srgbClr val="763453"/>
              </a:gs>
            </a:gsLst>
            <a:lin ang="162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9419E4E-C1D1-07AF-B85F-8C5A056B539B}"/>
              </a:ext>
            </a:extLst>
          </p:cNvPr>
          <p:cNvSpPr txBox="1"/>
          <p:nvPr/>
        </p:nvSpPr>
        <p:spPr>
          <a:xfrm>
            <a:off x="1710047" y="2042556"/>
            <a:ext cx="2280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700 ft AGL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3E3A202-096E-51BC-94E2-66D8C43359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25"/>
          <a:stretch/>
        </p:blipFill>
        <p:spPr>
          <a:xfrm>
            <a:off x="5342702" y="3796445"/>
            <a:ext cx="1663740" cy="2343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62F54EB-855E-4431-3221-F5CA9365F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00" b="61000" l="10667" r="89667">
                        <a14:foregroundMark x1="15000" y1="41000" x2="15000" y2="41000"/>
                        <a14:foregroundMark x1="11500" y1="40500" x2="10667" y2="40500"/>
                        <a14:foregroundMark x1="78333" y1="41000" x2="78333" y2="41000"/>
                        <a14:foregroundMark x1="88000" y1="40333" x2="89833" y2="40667"/>
                        <a14:foregroundMark x1="65500" y1="61000" x2="65500" y2="61000"/>
                        <a14:foregroundMark x1="35000" y1="61000" x2="33833" y2="60167"/>
                      </a14:backgroundRemoval>
                    </a14:imgEffect>
                  </a14:imgLayer>
                </a14:imgProps>
              </a:ext>
            </a:extLst>
          </a:blip>
          <a:srcRect l="5986" t="35979" r="6098" b="37411"/>
          <a:stretch/>
        </p:blipFill>
        <p:spPr>
          <a:xfrm>
            <a:off x="5016137" y="1309827"/>
            <a:ext cx="2263438" cy="685101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135197-D25A-BE33-77AD-18D5B76B8F33}"/>
              </a:ext>
            </a:extLst>
          </p:cNvPr>
          <p:cNvCxnSpPr>
            <a:cxnSpLocks/>
          </p:cNvCxnSpPr>
          <p:nvPr/>
        </p:nvCxnSpPr>
        <p:spPr>
          <a:xfrm>
            <a:off x="6189169" y="3875141"/>
            <a:ext cx="1443790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597AF5BE-7CFB-831D-4059-F17B826271E9}"/>
              </a:ext>
            </a:extLst>
          </p:cNvPr>
          <p:cNvSpPr txBox="1"/>
          <p:nvPr/>
        </p:nvSpPr>
        <p:spPr>
          <a:xfrm>
            <a:off x="7573582" y="3666724"/>
            <a:ext cx="130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398’ MSL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FB70122-3A86-A2D9-304E-3EF5EB826B49}"/>
              </a:ext>
            </a:extLst>
          </p:cNvPr>
          <p:cNvCxnSpPr>
            <a:cxnSpLocks/>
          </p:cNvCxnSpPr>
          <p:nvPr/>
        </p:nvCxnSpPr>
        <p:spPr>
          <a:xfrm flipV="1">
            <a:off x="6168815" y="2315688"/>
            <a:ext cx="0" cy="1532314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B8ABE1B1-F5AB-783A-9618-AC554F3ABCD5}"/>
              </a:ext>
            </a:extLst>
          </p:cNvPr>
          <p:cNvSpPr txBox="1"/>
          <p:nvPr/>
        </p:nvSpPr>
        <p:spPr>
          <a:xfrm>
            <a:off x="5438899" y="3081230"/>
            <a:ext cx="1181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400’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EF46CCD-701B-7858-63FD-F04F353AC9C5}"/>
              </a:ext>
            </a:extLst>
          </p:cNvPr>
          <p:cNvCxnSpPr>
            <a:cxnSpLocks/>
          </p:cNvCxnSpPr>
          <p:nvPr/>
        </p:nvCxnSpPr>
        <p:spPr>
          <a:xfrm>
            <a:off x="6169438" y="2342996"/>
            <a:ext cx="1001028" cy="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89CB08F1-EE0B-207E-1F31-D2FD7D055F38}"/>
              </a:ext>
            </a:extLst>
          </p:cNvPr>
          <p:cNvSpPr txBox="1"/>
          <p:nvPr/>
        </p:nvSpPr>
        <p:spPr>
          <a:xfrm>
            <a:off x="7194217" y="2170205"/>
            <a:ext cx="13090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798’ MSL</a:t>
            </a:r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7B3A2D36-6A5F-B3D1-5023-A6DF5D19A5F1}"/>
              </a:ext>
            </a:extLst>
          </p:cNvPr>
          <p:cNvSpPr/>
          <p:nvPr/>
        </p:nvSpPr>
        <p:spPr>
          <a:xfrm>
            <a:off x="415636" y="3384468"/>
            <a:ext cx="1911928" cy="593766"/>
          </a:xfrm>
          <a:prstGeom prst="wedgeRectCallout">
            <a:avLst>
              <a:gd name="adj1" fmla="val 69229"/>
              <a:gd name="adj2" fmla="val -201500"/>
            </a:avLst>
          </a:prstGeom>
          <a:solidFill>
            <a:schemeClr val="accent4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Class E non-designated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C3D9DB6-5159-EE82-B636-4A90E0D61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306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large white cloud in the sky&#10;&#10;Description automatically generated">
            <a:extLst>
              <a:ext uri="{FF2B5EF4-FFF2-40B4-BE49-F238E27FC236}">
                <a16:creationId xmlns:a16="http://schemas.microsoft.com/office/drawing/2014/main" id="{8A5315FD-9DED-A7E1-7BFB-E087247B4F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6" b="-2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4" name="Freeform: Shape 13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2" name="Freeform: Shape 11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Freeform: Shape 12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990306A9-9969-4705-0C8E-22E8D4C3FD4E}"/>
              </a:ext>
            </a:extLst>
          </p:cNvPr>
          <p:cNvSpPr/>
          <p:nvPr/>
        </p:nvSpPr>
        <p:spPr>
          <a:xfrm>
            <a:off x="84221" y="3039523"/>
            <a:ext cx="4108661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WEATHER and FLIGHT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783476-8A46-D71C-DAD2-3C42E852F2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38" b="95238" l="2615" r="90000">
                        <a14:foregroundMark x1="50154" y1="7727" x2="64462" y2="5031"/>
                        <a14:foregroundMark x1="64462" y1="5031" x2="80308" y2="5121"/>
                        <a14:foregroundMark x1="80308" y1="5121" x2="87692" y2="8266"/>
                        <a14:foregroundMark x1="67846" y1="2246" x2="87692" y2="1438"/>
                        <a14:foregroundMark x1="15538" y1="91554" x2="2615" y2="95238"/>
                        <a14:backgroundMark x1="8308" y1="87511" x2="6308" y2="8984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7534" y="168443"/>
            <a:ext cx="1852865" cy="29718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1C5603-0876-D20B-262A-9583050D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4841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9BE276-311D-B48B-2E1F-CF5608EDABEB}"/>
              </a:ext>
            </a:extLst>
          </p:cNvPr>
          <p:cNvSpPr/>
          <p:nvPr/>
        </p:nvSpPr>
        <p:spPr>
          <a:xfrm>
            <a:off x="972945" y="777588"/>
            <a:ext cx="10240488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The RPIC is </a:t>
            </a:r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REQUIRED</a:t>
            </a:r>
            <a:r>
              <a:rPr lang="en-US" sz="72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 to check the weather before flight</a:t>
            </a:r>
          </a:p>
        </p:txBody>
      </p:sp>
      <p:sp>
        <p:nvSpPr>
          <p:cNvPr id="3" name="TextBox 2">
            <a:hlinkClick r:id="rId2"/>
            <a:extLst>
              <a:ext uri="{FF2B5EF4-FFF2-40B4-BE49-F238E27FC236}">
                <a16:creationId xmlns:a16="http://schemas.microsoft.com/office/drawing/2014/main" id="{B4B120AC-D971-FE2E-8274-8F81DE4AE931}"/>
              </a:ext>
            </a:extLst>
          </p:cNvPr>
          <p:cNvSpPr txBox="1"/>
          <p:nvPr/>
        </p:nvSpPr>
        <p:spPr>
          <a:xfrm>
            <a:off x="3236495" y="4932947"/>
            <a:ext cx="2610851" cy="95410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SkyVector</a:t>
            </a:r>
            <a:r>
              <a:rPr lang="en-US" sz="2800" dirty="0"/>
              <a:t> Flight Planning</a:t>
            </a:r>
          </a:p>
        </p:txBody>
      </p:sp>
      <p:sp>
        <p:nvSpPr>
          <p:cNvPr id="4" name="TextBox 3">
            <a:hlinkClick r:id="rId3"/>
            <a:extLst>
              <a:ext uri="{FF2B5EF4-FFF2-40B4-BE49-F238E27FC236}">
                <a16:creationId xmlns:a16="http://schemas.microsoft.com/office/drawing/2014/main" id="{983BDCA7-0042-75C5-A918-2920E08CC218}"/>
              </a:ext>
            </a:extLst>
          </p:cNvPr>
          <p:cNvSpPr txBox="1"/>
          <p:nvPr/>
        </p:nvSpPr>
        <p:spPr>
          <a:xfrm>
            <a:off x="6460958" y="4944980"/>
            <a:ext cx="2646947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Aviation Weather Center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578A2F-EEF3-C9EE-BE92-3C87366CA8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038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7FC6DE-B93F-921A-55D4-68DAA3A4E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56" y="0"/>
            <a:ext cx="11229887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F29AC43-9CDE-D5A1-3C35-B6254C63FC03}"/>
              </a:ext>
            </a:extLst>
          </p:cNvPr>
          <p:cNvSpPr txBox="1"/>
          <p:nvPr/>
        </p:nvSpPr>
        <p:spPr>
          <a:xfrm>
            <a:off x="1070811" y="2153653"/>
            <a:ext cx="4439652" cy="206210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Convective SIGMETs: significant meteorological information. Severe thunderstorm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C94686-46B7-8E52-8758-D270ABB49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947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02EB6-9782-47C7-B5B7-5B67DB46A1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8" t="3288" r="1361"/>
          <a:stretch/>
        </p:blipFill>
        <p:spPr>
          <a:xfrm>
            <a:off x="-1" y="81025"/>
            <a:ext cx="12184391" cy="666701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CA7C4F-E0FA-52BC-9FD8-05F2D893B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5478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5DF294-3EAB-D841-78FE-140223A01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201" t="39474" r="15709" b="21754"/>
          <a:stretch/>
        </p:blipFill>
        <p:spPr>
          <a:xfrm>
            <a:off x="1058779" y="1227220"/>
            <a:ext cx="10105272" cy="504123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A64272B-8F74-5776-6A57-F4E533E65D03}"/>
              </a:ext>
            </a:extLst>
          </p:cNvPr>
          <p:cNvSpPr/>
          <p:nvPr/>
        </p:nvSpPr>
        <p:spPr>
          <a:xfrm>
            <a:off x="535788" y="236167"/>
            <a:ext cx="1113336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METAR: </a:t>
            </a:r>
            <a:r>
              <a:rPr lang="en-US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meteorological aerodrome report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45C0D49-F69E-2FA4-C2C8-803E5008A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55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5DF294-3EAB-D841-78FE-140223A01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03" t="60017" r="20569" b="35079"/>
          <a:stretch/>
        </p:blipFill>
        <p:spPr>
          <a:xfrm>
            <a:off x="321670" y="457199"/>
            <a:ext cx="11766425" cy="1058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3660C2E6-D3B8-4693-6E43-7ACFB02D62DA}"/>
              </a:ext>
            </a:extLst>
          </p:cNvPr>
          <p:cNvSpPr/>
          <p:nvPr/>
        </p:nvSpPr>
        <p:spPr>
          <a:xfrm>
            <a:off x="541422" y="1600201"/>
            <a:ext cx="288758" cy="6015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2C6F743-7AB1-D78C-61AD-01285E917452}"/>
              </a:ext>
            </a:extLst>
          </p:cNvPr>
          <p:cNvSpPr txBox="1"/>
          <p:nvPr/>
        </p:nvSpPr>
        <p:spPr>
          <a:xfrm>
            <a:off x="72192" y="2249905"/>
            <a:ext cx="1179095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Station location</a:t>
            </a:r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79A16D1E-8520-D568-4323-E387DDEA67E3}"/>
              </a:ext>
            </a:extLst>
          </p:cNvPr>
          <p:cNvSpPr/>
          <p:nvPr/>
        </p:nvSpPr>
        <p:spPr>
          <a:xfrm>
            <a:off x="1776664" y="1584159"/>
            <a:ext cx="288758" cy="179671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E2346D-7493-87FC-1410-14BD78BABF4A}"/>
              </a:ext>
            </a:extLst>
          </p:cNvPr>
          <p:cNvSpPr txBox="1"/>
          <p:nvPr/>
        </p:nvSpPr>
        <p:spPr>
          <a:xfrm>
            <a:off x="946488" y="3497178"/>
            <a:ext cx="197718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15</a:t>
            </a:r>
            <a:r>
              <a:rPr lang="en-US" baseline="30000" dirty="0"/>
              <a:t>th</a:t>
            </a:r>
            <a:r>
              <a:rPr lang="en-US" dirty="0"/>
              <a:t> day of month</a:t>
            </a:r>
          </a:p>
          <a:p>
            <a:pPr algn="ctr"/>
            <a:r>
              <a:rPr lang="en-US" dirty="0"/>
              <a:t>12:35 </a:t>
            </a:r>
            <a:r>
              <a:rPr lang="en-US" dirty="0" err="1"/>
              <a:t>zulu</a:t>
            </a:r>
            <a:endParaRPr lang="en-US" dirty="0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5469C67D-AB6D-FB3B-70B0-0F10825FE352}"/>
              </a:ext>
            </a:extLst>
          </p:cNvPr>
          <p:cNvSpPr/>
          <p:nvPr/>
        </p:nvSpPr>
        <p:spPr>
          <a:xfrm>
            <a:off x="2819401" y="1604212"/>
            <a:ext cx="288758" cy="585536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FA1A8-2F3F-8E15-4421-BA058DE90AB4}"/>
              </a:ext>
            </a:extLst>
          </p:cNvPr>
          <p:cNvSpPr txBox="1"/>
          <p:nvPr/>
        </p:nvSpPr>
        <p:spPr>
          <a:xfrm>
            <a:off x="2322096" y="2306053"/>
            <a:ext cx="124727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Automated report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E3A42-0028-8279-6177-65AFFBCDC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203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5DF294-3EAB-D841-78FE-140223A01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03" t="60017" r="20569" b="35079"/>
          <a:stretch/>
        </p:blipFill>
        <p:spPr>
          <a:xfrm>
            <a:off x="321670" y="457199"/>
            <a:ext cx="11766425" cy="1058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Arrow: Down 1">
            <a:extLst>
              <a:ext uri="{FF2B5EF4-FFF2-40B4-BE49-F238E27FC236}">
                <a16:creationId xmlns:a16="http://schemas.microsoft.com/office/drawing/2014/main" id="{3660C2E6-D3B8-4693-6E43-7ACFB02D62DA}"/>
              </a:ext>
            </a:extLst>
          </p:cNvPr>
          <p:cNvSpPr/>
          <p:nvPr/>
        </p:nvSpPr>
        <p:spPr>
          <a:xfrm>
            <a:off x="3958390" y="1612232"/>
            <a:ext cx="288758" cy="6015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6FA1A8-2F3F-8E15-4421-BA058DE90AB4}"/>
              </a:ext>
            </a:extLst>
          </p:cNvPr>
          <p:cNvSpPr txBox="1"/>
          <p:nvPr/>
        </p:nvSpPr>
        <p:spPr>
          <a:xfrm>
            <a:off x="1455821" y="2281991"/>
            <a:ext cx="3031957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Winds coming from 10° TRUE</a:t>
            </a:r>
          </a:p>
          <a:p>
            <a:pPr algn="ctr"/>
            <a:r>
              <a:rPr lang="en-US" dirty="0"/>
              <a:t>Speeds of 11 knots</a:t>
            </a:r>
          </a:p>
        </p:txBody>
      </p:sp>
      <p:sp>
        <p:nvSpPr>
          <p:cNvPr id="5" name="Arrow: Down 4">
            <a:extLst>
              <a:ext uri="{FF2B5EF4-FFF2-40B4-BE49-F238E27FC236}">
                <a16:creationId xmlns:a16="http://schemas.microsoft.com/office/drawing/2014/main" id="{72503CB3-524A-891C-DCF5-EA30DB940A46}"/>
              </a:ext>
            </a:extLst>
          </p:cNvPr>
          <p:cNvSpPr/>
          <p:nvPr/>
        </p:nvSpPr>
        <p:spPr>
          <a:xfrm>
            <a:off x="5157537" y="1584158"/>
            <a:ext cx="288758" cy="6015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55B3B5-27D1-963A-6ED2-CE3E181D89C7}"/>
              </a:ext>
            </a:extLst>
          </p:cNvPr>
          <p:cNvSpPr txBox="1"/>
          <p:nvPr/>
        </p:nvSpPr>
        <p:spPr>
          <a:xfrm>
            <a:off x="4616116" y="2290012"/>
            <a:ext cx="2622883" cy="147732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Visibility is 10 statute miles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Overcast with cloud ceiling at 1100 ft AGL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63174EEE-1514-CD4D-CAE2-AA51983DA68F}"/>
              </a:ext>
            </a:extLst>
          </p:cNvPr>
          <p:cNvSpPr/>
          <p:nvPr/>
        </p:nvSpPr>
        <p:spPr>
          <a:xfrm>
            <a:off x="6176211" y="1604210"/>
            <a:ext cx="288758" cy="6015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EE5C43-ED11-1FDB-EB7A-C3120B7BA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13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5DF294-3EAB-D841-78FE-140223A01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603" t="60017" r="20569" b="35079"/>
          <a:stretch/>
        </p:blipFill>
        <p:spPr>
          <a:xfrm>
            <a:off x="321670" y="457199"/>
            <a:ext cx="11766425" cy="10587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E55B3B5-27D1-963A-6ED2-CE3E181D89C7}"/>
              </a:ext>
            </a:extLst>
          </p:cNvPr>
          <p:cNvSpPr txBox="1"/>
          <p:nvPr/>
        </p:nvSpPr>
        <p:spPr>
          <a:xfrm>
            <a:off x="6071936" y="2314076"/>
            <a:ext cx="2622883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Temperature °C</a:t>
            </a:r>
          </a:p>
          <a:p>
            <a:pPr algn="ctr"/>
            <a:r>
              <a:rPr lang="en-US" dirty="0"/>
              <a:t>Dewpoint (M = minus)</a:t>
            </a: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63174EEE-1514-CD4D-CAE2-AA51983DA68F}"/>
              </a:ext>
            </a:extLst>
          </p:cNvPr>
          <p:cNvSpPr/>
          <p:nvPr/>
        </p:nvSpPr>
        <p:spPr>
          <a:xfrm>
            <a:off x="7247021" y="1628273"/>
            <a:ext cx="288758" cy="601579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70FCB9-7A3F-2F24-869F-98DDEDA2E4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782" y="3474620"/>
            <a:ext cx="4762500" cy="31813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BE64C0-73C3-F222-0D40-D341376BF5FF}"/>
              </a:ext>
            </a:extLst>
          </p:cNvPr>
          <p:cNvSpPr/>
          <p:nvPr/>
        </p:nvSpPr>
        <p:spPr>
          <a:xfrm>
            <a:off x="6140988" y="3809545"/>
            <a:ext cx="443390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Calculate cloud ceiling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6B9B8F-24D6-8372-A1F6-EBE830B5A6D2}"/>
                  </a:ext>
                </a:extLst>
              </p:cNvPr>
              <p:cNvSpPr txBox="1"/>
              <p:nvPr/>
            </p:nvSpPr>
            <p:spPr>
              <a:xfrm>
                <a:off x="6015789" y="4788569"/>
                <a:ext cx="5293895" cy="58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/>
                          <m:t>Temperature</m:t>
                        </m:r>
                        <m:r>
                          <m:rPr>
                            <m:nor/>
                          </m:rPr>
                          <a:rPr lang="en-US" sz="2000" dirty="0"/>
                          <m:t> (°</m:t>
                        </m:r>
                        <m:r>
                          <m:rPr>
                            <m:nor/>
                          </m:rPr>
                          <a:rPr lang="en-US" sz="2000" dirty="0"/>
                          <m:t>F</m:t>
                        </m:r>
                        <m:r>
                          <m:rPr>
                            <m:nor/>
                          </m:rPr>
                          <a:rPr lang="en-US" sz="2000" dirty="0"/>
                          <m:t>) – </m:t>
                        </m:r>
                        <m:r>
                          <m:rPr>
                            <m:nor/>
                          </m:rPr>
                          <a:rPr lang="en-US" sz="2000" dirty="0"/>
                          <m:t>Dewpoint</m:t>
                        </m:r>
                        <m:r>
                          <m:rPr>
                            <m:nor/>
                          </m:rPr>
                          <a:rPr lang="en-US" sz="2000" dirty="0"/>
                          <m:t> (°</m:t>
                        </m:r>
                        <m:r>
                          <m:rPr>
                            <m:nor/>
                          </m:rPr>
                          <a:rPr lang="en-US" sz="2000" dirty="0"/>
                          <m:t>F</m:t>
                        </m:r>
                        <m:r>
                          <m:rPr>
                            <m:nor/>
                          </m:rPr>
                          <a:rPr lang="en-US" sz="2000" dirty="0"/>
                          <m:t>) 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4.4</m:t>
                        </m:r>
                      </m:den>
                    </m:f>
                  </m:oMath>
                </a14:m>
                <a:r>
                  <a:rPr lang="en-US" sz="2000" dirty="0"/>
                  <a:t> * 1000 ft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76B9B8F-24D6-8372-A1F6-EBE830B5A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5789" y="4788569"/>
                <a:ext cx="5293895" cy="586892"/>
              </a:xfrm>
              <a:prstGeom prst="rect">
                <a:avLst/>
              </a:prstGeom>
              <a:blipFill>
                <a:blip r:embed="rId4"/>
                <a:stretch>
                  <a:fillRect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1B86C4-21B0-C02B-7113-E86332DA63B7}"/>
                  </a:ext>
                </a:extLst>
              </p:cNvPr>
              <p:cNvSpPr txBox="1"/>
              <p:nvPr/>
            </p:nvSpPr>
            <p:spPr>
              <a:xfrm>
                <a:off x="6011779" y="5795211"/>
                <a:ext cx="5293895" cy="5868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/>
                          <m:t>Temperature</m:t>
                        </m:r>
                        <m:r>
                          <m:rPr>
                            <m:nor/>
                          </m:rPr>
                          <a:rPr lang="en-US" sz="2000" dirty="0"/>
                          <m:t> (°</m:t>
                        </m:r>
                        <m:r>
                          <m:rPr>
                            <m:nor/>
                          </m:rPr>
                          <a:rPr lang="en-US" sz="2000" b="0" i="0" dirty="0" smtClean="0"/>
                          <m:t>C</m:t>
                        </m:r>
                        <m:r>
                          <m:rPr>
                            <m:nor/>
                          </m:rPr>
                          <a:rPr lang="en-US" sz="2000" dirty="0"/>
                          <m:t>) – </m:t>
                        </m:r>
                        <m:r>
                          <m:rPr>
                            <m:nor/>
                          </m:rPr>
                          <a:rPr lang="en-US" sz="2000" dirty="0"/>
                          <m:t>Dewpoint</m:t>
                        </m:r>
                        <m:r>
                          <m:rPr>
                            <m:nor/>
                          </m:rPr>
                          <a:rPr lang="en-US" sz="2000" dirty="0"/>
                          <m:t> (°</m:t>
                        </m:r>
                        <m:r>
                          <m:rPr>
                            <m:nor/>
                          </m:rPr>
                          <a:rPr lang="en-US" sz="2000" b="0" i="0" dirty="0" smtClean="0"/>
                          <m:t>C</m:t>
                        </m:r>
                        <m:r>
                          <m:rPr>
                            <m:nor/>
                          </m:rPr>
                          <a:rPr lang="en-US" sz="2000" dirty="0"/>
                          <m:t>) 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2.5</m:t>
                        </m:r>
                      </m:den>
                    </m:f>
                  </m:oMath>
                </a14:m>
                <a:r>
                  <a:rPr lang="en-US" sz="2000" dirty="0"/>
                  <a:t> * 1000 ft</a:t>
                </a: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51B86C4-21B0-C02B-7113-E86332DA63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1779" y="5795211"/>
                <a:ext cx="5293895" cy="586892"/>
              </a:xfrm>
              <a:prstGeom prst="rect">
                <a:avLst/>
              </a:prstGeom>
              <a:blipFill>
                <a:blip r:embed="rId5"/>
                <a:stretch>
                  <a:fillRect b="-7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A62E41F-F666-7AA3-6E53-D713AAE3F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5151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8F17F41-94A2-E4D6-564A-0545D6EE7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676" y="3684069"/>
            <a:ext cx="3851513" cy="317393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DE6B08A-B15B-E46B-BEF9-150BFFD2F6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00" b="61000" l="10667" r="89667">
                        <a14:foregroundMark x1="15000" y1="41000" x2="15000" y2="41000"/>
                        <a14:foregroundMark x1="11500" y1="40500" x2="10667" y2="40500"/>
                        <a14:foregroundMark x1="78333" y1="41000" x2="78333" y2="41000"/>
                        <a14:foregroundMark x1="88000" y1="40333" x2="89833" y2="40667"/>
                        <a14:foregroundMark x1="65500" y1="61000" x2="65500" y2="61000"/>
                        <a14:foregroundMark x1="35000" y1="61000" x2="33833" y2="60167"/>
                      </a14:backgroundRemoval>
                    </a14:imgEffect>
                  </a14:imgLayer>
                </a14:imgProps>
              </a:ext>
            </a:extLst>
          </a:blip>
          <a:srcRect l="5986" t="35979" r="6098" b="37411"/>
          <a:stretch/>
        </p:blipFill>
        <p:spPr>
          <a:xfrm>
            <a:off x="2910611" y="2180391"/>
            <a:ext cx="1613263" cy="488305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7266B67-B3DC-AF3E-5D17-3495A75E7887}"/>
              </a:ext>
            </a:extLst>
          </p:cNvPr>
          <p:cNvCxnSpPr>
            <a:cxnSpLocks/>
          </p:cNvCxnSpPr>
          <p:nvPr/>
        </p:nvCxnSpPr>
        <p:spPr>
          <a:xfrm flipV="1">
            <a:off x="3714372" y="2637322"/>
            <a:ext cx="0" cy="1256400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DBE0F56-C09E-4C1B-955A-F2261A407A6B}"/>
              </a:ext>
            </a:extLst>
          </p:cNvPr>
          <p:cNvSpPr txBox="1"/>
          <p:nvPr/>
        </p:nvSpPr>
        <p:spPr>
          <a:xfrm>
            <a:off x="2772700" y="2852631"/>
            <a:ext cx="1181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300’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7198F67-F1F6-5177-F135-F0541C64945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1" cy="63007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38FDDFD-DB01-CE80-A174-0B2A1F04FE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311" y="529390"/>
            <a:ext cx="6557541" cy="1316755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255B3595-834A-9166-5532-DEAAFD4AF388}"/>
              </a:ext>
            </a:extLst>
          </p:cNvPr>
          <p:cNvSpPr/>
          <p:nvPr/>
        </p:nvSpPr>
        <p:spPr>
          <a:xfrm>
            <a:off x="8345103" y="67377"/>
            <a:ext cx="952902" cy="635267"/>
          </a:xfrm>
          <a:prstGeom prst="ellipse">
            <a:avLst/>
          </a:prstGeom>
          <a:noFill/>
          <a:ln w="57150">
            <a:solidFill>
              <a:srgbClr val="FF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57293A7-F22B-5359-42D4-7ACFFF2F3916}"/>
                  </a:ext>
                </a:extLst>
              </p:cNvPr>
              <p:cNvSpPr txBox="1"/>
              <p:nvPr/>
            </p:nvSpPr>
            <p:spPr>
              <a:xfrm>
                <a:off x="5839327" y="2406316"/>
                <a:ext cx="6352673" cy="826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𝑡𝑒𝑚𝑝𝑒𝑟𝑎𝑡𝑢𝑟𝑒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°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𝑑𝑒𝑤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𝑝𝑜𝑖𝑛𝑡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(°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2.5</m:t>
                        </m:r>
                      </m:den>
                    </m:f>
                  </m:oMath>
                </a14:m>
                <a:r>
                  <a:rPr lang="en-US" sz="3200" dirty="0"/>
                  <a:t> * 1000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957293A7-F22B-5359-42D4-7ACFFF2F39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327" y="2406316"/>
                <a:ext cx="6352673" cy="826701"/>
              </a:xfrm>
              <a:prstGeom prst="rect">
                <a:avLst/>
              </a:prstGeom>
              <a:blipFill>
                <a:blip r:embed="rId7"/>
                <a:stretch>
                  <a:fillRect r="-288" b="-1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C4179B-95D9-4C09-0999-656FF29B2C52}"/>
                  </a:ext>
                </a:extLst>
              </p:cNvPr>
              <p:cNvSpPr txBox="1"/>
              <p:nvPr/>
            </p:nvSpPr>
            <p:spPr>
              <a:xfrm>
                <a:off x="6389570" y="3992879"/>
                <a:ext cx="5197642" cy="2541208"/>
              </a:xfrm>
              <a:prstGeom prst="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17 −16</m:t>
                        </m:r>
                      </m:num>
                      <m:den>
                        <m:r>
                          <a:rPr lang="en-US" sz="3600" b="0" i="1" smtClean="0">
                            <a:latin typeface="Cambria Math" panose="02040503050406030204" pitchFamily="18" charset="0"/>
                          </a:rPr>
                          <m:t>2.5</m:t>
                        </m:r>
                      </m:den>
                    </m:f>
                  </m:oMath>
                </a14:m>
                <a:r>
                  <a:rPr lang="en-US" sz="3600" dirty="0"/>
                  <a:t> * 1000 = 400 ft AGL</a:t>
                </a:r>
              </a:p>
              <a:p>
                <a:pPr algn="ctr"/>
                <a:endParaRPr lang="en-US" sz="3600" dirty="0"/>
              </a:p>
              <a:p>
                <a:pPr algn="ctr"/>
                <a:r>
                  <a:rPr lang="en-US" sz="2400" dirty="0"/>
                  <a:t>You cannot fly under these conditions because regulations state you must be 500 ft below the cloud base.	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DC4179B-95D9-4C09-0999-656FF29B2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9570" y="3992879"/>
                <a:ext cx="5197642" cy="25412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AA0F738-BC0B-D35B-DF9A-399A5B328643}"/>
              </a:ext>
            </a:extLst>
          </p:cNvPr>
          <p:cNvCxnSpPr>
            <a:cxnSpLocks/>
            <a:stCxn id="14" idx="0"/>
          </p:cNvCxnSpPr>
          <p:nvPr/>
        </p:nvCxnSpPr>
        <p:spPr>
          <a:xfrm flipV="1">
            <a:off x="3717243" y="1626669"/>
            <a:ext cx="0" cy="553722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D28C597-962B-A1D9-C3D8-64DC1DDBA3DD}"/>
              </a:ext>
            </a:extLst>
          </p:cNvPr>
          <p:cNvSpPr txBox="1"/>
          <p:nvPr/>
        </p:nvSpPr>
        <p:spPr>
          <a:xfrm>
            <a:off x="3011729" y="1647868"/>
            <a:ext cx="1181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50’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6020D69-FAE7-D6F2-CF94-FC4DC005B779}"/>
              </a:ext>
            </a:extLst>
          </p:cNvPr>
          <p:cNvCxnSpPr>
            <a:cxnSpLocks/>
          </p:cNvCxnSpPr>
          <p:nvPr/>
        </p:nvCxnSpPr>
        <p:spPr>
          <a:xfrm flipV="1">
            <a:off x="1691462" y="4206240"/>
            <a:ext cx="0" cy="2515705"/>
          </a:xfrm>
          <a:prstGeom prst="line">
            <a:avLst/>
          </a:prstGeom>
          <a:ln w="3810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5462DCA2-972B-D422-2227-F4924B189A76}"/>
              </a:ext>
            </a:extLst>
          </p:cNvPr>
          <p:cNvSpPr txBox="1"/>
          <p:nvPr/>
        </p:nvSpPr>
        <p:spPr>
          <a:xfrm>
            <a:off x="1077049" y="5420972"/>
            <a:ext cx="1181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50’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4CC71C-ED35-876B-E206-FE314D456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108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E04831-02F2-0D07-7E29-90FE758B9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A2B9AA-6017-9270-D5E2-6196936EC06B}"/>
              </a:ext>
            </a:extLst>
          </p:cNvPr>
          <p:cNvSpPr txBox="1"/>
          <p:nvPr/>
        </p:nvSpPr>
        <p:spPr>
          <a:xfrm>
            <a:off x="1137919" y="358987"/>
            <a:ext cx="756581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Relevant Acronyms</a:t>
            </a:r>
          </a:p>
          <a:p>
            <a:endParaRPr lang="en-US" sz="2800" dirty="0"/>
          </a:p>
          <a:p>
            <a:r>
              <a:rPr lang="en-US" sz="2800" b="1" dirty="0"/>
              <a:t>AGL: </a:t>
            </a:r>
            <a:r>
              <a:rPr lang="en-US" sz="2800" dirty="0"/>
              <a:t>Above Ground Level </a:t>
            </a:r>
          </a:p>
          <a:p>
            <a:endParaRPr lang="en-US" sz="2800" dirty="0"/>
          </a:p>
          <a:p>
            <a:r>
              <a:rPr lang="en-US" sz="2800" b="1" dirty="0"/>
              <a:t>MSL: </a:t>
            </a:r>
            <a:r>
              <a:rPr lang="en-US" sz="2800" dirty="0"/>
              <a:t>Mean Sea Level, elevation above sea level</a:t>
            </a:r>
          </a:p>
          <a:p>
            <a:endParaRPr lang="en-US" sz="28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07795D-074E-0360-18FC-7207D438937E}"/>
              </a:ext>
            </a:extLst>
          </p:cNvPr>
          <p:cNvSpPr txBox="1"/>
          <p:nvPr/>
        </p:nvSpPr>
        <p:spPr>
          <a:xfrm>
            <a:off x="866986" y="4917440"/>
            <a:ext cx="42262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www.flyeye.io/drone-acronym-agl/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Arrow: Right 4">
            <a:hlinkClick r:id="rId2"/>
            <a:extLst>
              <a:ext uri="{FF2B5EF4-FFF2-40B4-BE49-F238E27FC236}">
                <a16:creationId xmlns:a16="http://schemas.microsoft.com/office/drawing/2014/main" id="{7010060A-7037-0137-9ABB-7929FE47916D}"/>
              </a:ext>
            </a:extLst>
          </p:cNvPr>
          <p:cNvSpPr/>
          <p:nvPr/>
        </p:nvSpPr>
        <p:spPr>
          <a:xfrm>
            <a:off x="5364480" y="4605867"/>
            <a:ext cx="1022773" cy="717973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566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2A94336-3F16-7399-FEBE-05D4969E83DD}"/>
              </a:ext>
            </a:extLst>
          </p:cNvPr>
          <p:cNvSpPr/>
          <p:nvPr/>
        </p:nvSpPr>
        <p:spPr>
          <a:xfrm>
            <a:off x="523875" y="465706"/>
            <a:ext cx="11210925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cap="none" spc="0" dirty="0">
                <a:ln w="12700">
                  <a:solidFill>
                    <a:srgbClr val="800000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Class A Airspace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1CF9F93-25DC-377D-4186-A9545EF985DC}"/>
              </a:ext>
            </a:extLst>
          </p:cNvPr>
          <p:cNvSpPr txBox="1"/>
          <p:nvPr/>
        </p:nvSpPr>
        <p:spPr>
          <a:xfrm>
            <a:off x="6178006" y="469453"/>
            <a:ext cx="58549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FL 180 ft MSL – FL 600 ft MSL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553DD96-2DC8-B6B2-E2F6-5B9CCF26C7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8343900" cy="5562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587D84-41F9-4466-6CCE-B5CAD684A1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285484"/>
            <a:ext cx="3810000" cy="557251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B60C3C-B468-132F-C036-C8BB646D8C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3802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00B4AB-2BFF-782A-C2BE-455E0503B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15" y="-19243"/>
            <a:ext cx="9641712" cy="6899245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C87B79-7D66-98B1-6B6F-9801BCE64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4313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00B4AB-2BFF-782A-C2BE-455E0503B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15" y="-19243"/>
            <a:ext cx="9641712" cy="68992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61A28ED-0047-F93B-7814-15773B4E2243}"/>
              </a:ext>
            </a:extLst>
          </p:cNvPr>
          <p:cNvSpPr/>
          <p:nvPr/>
        </p:nvSpPr>
        <p:spPr>
          <a:xfrm>
            <a:off x="3787724" y="663535"/>
            <a:ext cx="2314693" cy="1742782"/>
          </a:xfrm>
          <a:prstGeom prst="rect">
            <a:avLst/>
          </a:prstGeom>
          <a:noFill/>
          <a:ln w="57150">
            <a:solidFill>
              <a:srgbClr val="FF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F70A3C1-DDE9-58DE-0E9E-45C7F9EE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7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62445B-B13C-A1DA-3658-703D9AF1BC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072" t="31228" r="14823" b="31754"/>
          <a:stretch/>
        </p:blipFill>
        <p:spPr>
          <a:xfrm>
            <a:off x="6761747" y="3501189"/>
            <a:ext cx="5329989" cy="3081173"/>
          </a:xfrm>
          <a:prstGeom prst="rect">
            <a:avLst/>
          </a:prstGeom>
        </p:spPr>
      </p:pic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9124A664-C128-BFEB-1221-C05CE06ADD2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086382"/>
              </p:ext>
            </p:extLst>
          </p:nvPr>
        </p:nvGraphicFramePr>
        <p:xfrm>
          <a:off x="155074" y="733927"/>
          <a:ext cx="6534484" cy="4983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BAC0ED5E-A01B-013E-1ABF-7757B061A51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7501" t="54035" r="28429" b="14737"/>
          <a:stretch/>
        </p:blipFill>
        <p:spPr>
          <a:xfrm>
            <a:off x="6773780" y="477784"/>
            <a:ext cx="5293893" cy="296324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3F4A156-ECAA-02A5-4B1C-AB9183323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646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F00B4AB-2BFF-782A-C2BE-455E0503BD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3215" y="-19243"/>
            <a:ext cx="9641712" cy="68992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69F6932-724A-9E9E-D107-42C97126254A}"/>
              </a:ext>
            </a:extLst>
          </p:cNvPr>
          <p:cNvSpPr/>
          <p:nvPr/>
        </p:nvSpPr>
        <p:spPr>
          <a:xfrm>
            <a:off x="6030410" y="625033"/>
            <a:ext cx="1666755" cy="4224759"/>
          </a:xfrm>
          <a:prstGeom prst="rect">
            <a:avLst/>
          </a:prstGeom>
          <a:noFill/>
          <a:ln w="57150">
            <a:solidFill>
              <a:srgbClr val="FF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4778CD4-2D69-9A7C-3D2D-0725C0D8D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EE754-D3D1-4A96-BA31-50CA47489C1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2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1187</TotalTime>
  <Words>492</Words>
  <Application>Microsoft Office PowerPoint</Application>
  <PresentationFormat>Widescreen</PresentationFormat>
  <Paragraphs>142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Cambria Math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Grand Valley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Alexandra Locher</dc:creator>
  <cp:lastModifiedBy>Kin Ma</cp:lastModifiedBy>
  <cp:revision>41</cp:revision>
  <cp:lastPrinted>2024-03-15T12:45:16Z</cp:lastPrinted>
  <dcterms:created xsi:type="dcterms:W3CDTF">2024-03-12T13:29:42Z</dcterms:created>
  <dcterms:modified xsi:type="dcterms:W3CDTF">2026-04-08T17:57:57Z</dcterms:modified>
</cp:coreProperties>
</file>