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6"/>
  </p:notesMasterIdLst>
  <p:handoutMasterIdLst>
    <p:handoutMasterId r:id="rId27"/>
  </p:handoutMasterIdLst>
  <p:sldIdLst>
    <p:sldId id="272" r:id="rId5"/>
    <p:sldId id="258" r:id="rId6"/>
    <p:sldId id="259" r:id="rId7"/>
    <p:sldId id="257" r:id="rId8"/>
    <p:sldId id="278" r:id="rId9"/>
    <p:sldId id="277" r:id="rId10"/>
    <p:sldId id="276" r:id="rId11"/>
    <p:sldId id="260" r:id="rId12"/>
    <p:sldId id="274" r:id="rId13"/>
    <p:sldId id="273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80" autoAdjust="0"/>
    <p:restoredTop sz="94660"/>
  </p:normalViewPr>
  <p:slideViewPr>
    <p:cSldViewPr>
      <p:cViewPr varScale="1">
        <p:scale>
          <a:sx n="85" d="100"/>
          <a:sy n="85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A6AA4E-A4A0-4D23-A686-67910B139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A49A5-4807-4C00-B284-5395C7E4EB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A18FEF1-3F1E-4765-AAFA-A4C98309A520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00431-FF73-4666-A1A8-CEC6116DC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E7279-85CA-4012-A466-DD73CC205A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01D97D-1D79-405F-99E6-D839A54DF9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9B8A858-016C-41D5-B47A-AEA45E22A2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E2CF016-B925-4D41-A5EB-D5BDB74661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44A54AA-0FA0-405B-8BA8-ADB4A9C66EC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95BAC24-F6A6-4634-B078-647A068E6E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30575"/>
            <a:ext cx="73882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A141F2D-E65C-460F-A130-C59E6C8F57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AC5ED04-8CCE-4199-A89E-E2D4350DA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40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B2BDF3-A16B-4991-837A-BD9E534F76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45AB18A-0F34-44DB-8089-07F8C08D4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414E18-7817-41D1-98F4-BA91C4EE57D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356ED67-B01C-4709-9E78-69BB218C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0"/>
            <a:ext cx="40036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92B388C-2C12-431D-8CEA-B11830DF3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6659563"/>
            <a:ext cx="4003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0B782355-2218-4919-A202-8567809A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9563"/>
            <a:ext cx="4003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A7C171CC-9887-4D10-A330-D83C3DE43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036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CB04E695-4578-4425-A0E3-A6F784D8D1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71788" y="525463"/>
            <a:ext cx="3500437" cy="2627312"/>
          </a:xfrm>
          <a:ln w="12700" cap="flat"/>
        </p:spPr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C0539AEA-6060-482C-B51D-179383BCF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3330575"/>
            <a:ext cx="6769100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 eaLnBrk="1" hangingPunct="1"/>
            <a:r>
              <a:rPr lang="en-GB" altLang="en-US" sz="1400">
                <a:latin typeface="Arial" panose="020B0604020202020204" pitchFamily="34" charset="0"/>
              </a:rPr>
              <a:t>Good morning everybody.</a:t>
            </a:r>
          </a:p>
          <a:p>
            <a:pPr eaLnBrk="1" hangingPunct="1"/>
            <a:r>
              <a:rPr lang="en-GB" altLang="en-US" sz="1400">
                <a:latin typeface="Arial" panose="020B0604020202020204" pitchFamily="34" charset="0"/>
              </a:rPr>
              <a:t>Let’s get started.</a:t>
            </a:r>
          </a:p>
          <a:p>
            <a:pPr eaLnBrk="1" hangingPunct="1"/>
            <a:r>
              <a:rPr lang="en-GB" altLang="en-US" sz="1400">
                <a:latin typeface="Arial" panose="020B0604020202020204" pitchFamily="34" charset="0"/>
              </a:rPr>
              <a:t>Last week we talked about the course syllabus.</a:t>
            </a:r>
          </a:p>
          <a:p>
            <a:pPr eaLnBrk="1" hangingPunct="1"/>
            <a:r>
              <a:rPr lang="en-GB" altLang="en-US" sz="1400">
                <a:latin typeface="Arial" panose="020B0604020202020204" pitchFamily="34" charset="0"/>
              </a:rPr>
              <a:t>The purpose of last week’s lecture was to give you an overview of the course.</a:t>
            </a:r>
          </a:p>
          <a:p>
            <a:pPr eaLnBrk="1" hangingPunct="1"/>
            <a:r>
              <a:rPr lang="en-GB" altLang="en-US" sz="1400">
                <a:latin typeface="Arial" panose="020B0604020202020204" pitchFamily="34" charset="0"/>
              </a:rPr>
              <a:t>Today we are going to look at a couple of important/basic things about RS technology.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AC7D0CE-4312-445E-8DC3-4769362F1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0863B5-5ACF-4338-A691-7D3214CEDD7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8B42DE8-0D50-4D40-AC5E-63133CACC6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0DAEABE-DAE0-4D7C-A349-FD3D5096F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6FABB33-070B-41FB-83DF-1EED1FF7B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99AFA-2339-4432-A35C-BC12D453C87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950FD0C-BC5B-4B3C-953C-3647E4C227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5F04291-6011-410E-BD66-65079B14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Health vegetation reflects strongly in the near-infrared portion of the spectrum while absorbing strongly in the visible red.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Other surface types, such as soil and water show </a:t>
            </a:r>
            <a:r>
              <a:rPr lang="en-US" altLang="en-US" u="sng">
                <a:latin typeface="Arial" panose="020B0604020202020204" pitchFamily="34" charset="0"/>
              </a:rPr>
              <a:t>near equal reflectances</a:t>
            </a:r>
            <a:r>
              <a:rPr lang="en-US" altLang="en-US">
                <a:latin typeface="Arial" panose="020B0604020202020204" pitchFamily="34" charset="0"/>
              </a:rPr>
              <a:t> in both the near-infrared and red portions.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Thus, a ration image of Landsat MSS Band 7 (Near-Infrared-0.8 to 1.1 um) divided by Band 5 (Red-0.6-0.7um) would result in ratios much greater than 1.0 for vegetation, and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Rations around 1.0 for soil and water.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Thus the discrimination of vegetation from other surface types is significantly enhanced.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Also, we may be better able to identify areas of unhealthy or stressed vegetation, which show low near-infrared reflectance, as the rations would be lower than for healthy green vegetation.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9EB487D-BE68-495E-AFCF-B72A7C1390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1F187D2-8AF0-400F-9E5A-DF8238CE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2779187-292A-4E96-8176-6505F32EA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0B56C-8CC0-4DDC-B805-CA0986BE0C5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82E7FA5-6FDD-4C55-9566-3FC4DC9C6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96E480-A8AD-4FE9-8814-FFB11316B20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5CCD851-6940-41F1-A9DD-4C7E24487D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23E30F9-275E-429B-A62F-8C6DBF356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NIR/Red (Landsat: Band 4/Band 3); brighter pixels are correlated with more biomass etc...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By ratioing the data from 2 different spectral bands, the resultant image enhances </a:t>
            </a:r>
            <a:r>
              <a:rPr lang="en-US" altLang="en-US" i="1">
                <a:latin typeface="Arial" panose="020B0604020202020204" pitchFamily="34" charset="0"/>
              </a:rPr>
              <a:t>variations in the slopes</a:t>
            </a:r>
            <a:r>
              <a:rPr lang="en-US" altLang="en-US">
                <a:latin typeface="Arial" panose="020B0604020202020204" pitchFamily="34" charset="0"/>
              </a:rPr>
              <a:t> of the spectral reflectance curves between the 2 different spectral ranges that may otherwise be masked by the pixel brightness variations in each of the bands.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</a:rPr>
              <a:t>Atmospheric corrections</a:t>
            </a:r>
            <a:r>
              <a:rPr lang="en-US" altLang="en-US">
                <a:latin typeface="Arial" panose="020B0604020202020204" pitchFamily="34" charset="0"/>
              </a:rPr>
              <a:t> must be applied to the data before ratioing, otherwise the assumption that </a:t>
            </a:r>
            <a:r>
              <a:rPr lang="en-US" altLang="en-US" b="1">
                <a:latin typeface="Arial" panose="020B0604020202020204" pitchFamily="34" charset="0"/>
              </a:rPr>
              <a:t>percent illumination variation is the same</a:t>
            </a:r>
            <a:r>
              <a:rPr lang="en-US" altLang="en-US">
                <a:latin typeface="Arial" panose="020B0604020202020204" pitchFamily="34" charset="0"/>
              </a:rPr>
              <a:t> for each band is invalid.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Veg indices do not really measure vegetation or biomass, but measure reflection.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Another benefit of spectral ratioing is that, because we are looking at relative values (i.e. ratios) instead of absolute brightness values, </a:t>
            </a:r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variations in scene illumination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as a result of topographic effects are reduced. Thus, although the absolute reflectances for forest covered slopes may vary depending on their orientation relative to the sun's illumination, the</a:t>
            </a:r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 ratio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of their reflectances between the two bands should always be </a:t>
            </a:r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very similar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8211315-7EC3-43DB-B1A7-4D5122CA3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9D186-3D0F-4590-83C8-9A45DF2E178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DDBF6AD-AF26-4F69-9A00-BA64A753B3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934685F-21EE-4F3C-98B8-C5A4CA556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More common is the Normalized Difference Vegetation Index (NDVI).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NDVI index was widely adopted and applied to the original Landsat MSS data.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126288B-02E0-42B8-B2AD-54B7EB1D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1CC83D-40C0-43C2-972B-D1C552CD1F5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6AC74C1-B36C-419C-9435-F64D4A3377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501EFCA-F3A5-4635-9A68-DAD85DB70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723EB88-E75D-4CCB-9F46-4C850C708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1C20013-CD2F-4543-A3AA-1D2E25B80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689BDAC-F689-4287-9294-299AA7729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7AC9E5-FC9F-44C4-8AB9-D8C17B08223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E4427E1-A0B9-4BD0-A614-F87410A1E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B1E19-B578-47D0-B343-CA9F3AD70DC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2D2DDF1-0CA8-44DC-A1B8-A2CDD58995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E109EA2-A0A0-4A79-9DE2-E23F06407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A499BC7-89BB-4746-B981-F76F6CA52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C4C603-FAF9-41BC-B2DB-EC6085D2581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F9043F9-D6D3-432A-AB87-AD8DD3C9BC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145EA68-AB32-4E0B-A85B-FD026CAA3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18068E2-A32E-4D34-82BF-1A1B2AC9D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F714B3-EBA3-426D-B06C-55381FFCAF6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4B2E76E-66A9-47EE-BAB6-1C1B19B20A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FB3E335-B0E0-414D-9ED4-70E0F8669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2D7D1DC-AABD-4064-8F65-53FCF89E3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ADF0D-652B-4069-8649-A34A93240EF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F25B3C9-9F7D-4A6F-97A4-31B2B5D64E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716447D-1A3E-4882-99B6-BB958DC3F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0575"/>
            <a:ext cx="6772275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8D69A66-BE43-4551-8E58-509700E21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7BCFAC-D871-426F-A383-61F26AF45F1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BC6E9A3-6096-4657-A38E-F27A8B47E6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6943B59-C707-4181-B7C3-2CF6CACBD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CFE8CFE-E53F-4D99-91A6-25B12807C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97E94-2D0E-463B-8E02-7B63DCCCBFB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4648942-7CA5-48ED-8305-8F0AC4D451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6EFBEFC-2AC3-4739-AA86-998EECDF7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A6DE6FA-9D42-43C3-A10E-B7D8E72E0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A98A45-1FA0-4753-87D3-6FD49FE54F4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F7E0DE8-4716-4C05-9AD3-236AE505C8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11D54E2-D89C-40D3-B90C-3AB0BA300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CE16DCC-E68C-47B9-9911-E3E43C322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CB01666-B300-4BEE-BA5F-ADB2A6C34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0238D27-48BD-415A-8453-7A411B213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4CA07-C0DB-4DD7-A429-0E462575266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704C821-C0D5-40E3-8D72-074E1DC02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5F98912-3260-47FF-ADF0-C896E3289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2E7093A-1682-41E8-BDFB-2B0567B02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5B2AC-9546-48E7-A34E-F2CEDF1952B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047BA05-1CCE-448D-8A83-4AAC94530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159D9-561F-4B8F-A2A9-C1485934846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984EF6-E941-41E6-BB4F-4E5C182C98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5A9871D-540C-4280-9E75-DB82F1463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0575"/>
            <a:ext cx="6772275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A0F2B85-ED73-4A11-B200-8D3512CD5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8F153A-0FA1-4A90-98F2-B067E97DF78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1D61ED9-D0F5-44A3-AA45-3F46A9196B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E3010BC-C96E-475C-8B22-C77272455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0575"/>
            <a:ext cx="6772275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67F4B07-6C12-46E5-9FA3-F2CC225F4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A34C2-DDD0-4C94-961A-BBA292DB8AD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72312D5-2DE0-40DE-8094-1ACE52B9F1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6AEF328-6892-47B0-B070-67ABD945B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D4FC0B-9CC0-4115-8A22-B45C32286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181EB7-BA31-4145-8A51-89BD9DE90BC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0D48369-BF3E-48B0-8CEC-47C0E45409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68613" y="525463"/>
            <a:ext cx="3503612" cy="26289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0C0B95C-3458-42E5-9A50-FD999C14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900" y="3332163"/>
            <a:ext cx="6772275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04BC49-7953-46C8-9E52-B68D75257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970C20-0A3F-467F-BDA0-5546E0815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385C3-BD3D-4DF4-BB1F-DA0E16B85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FF85E-447D-4914-A884-30D7C07EE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13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7942C-4FD9-4633-A0CC-84984934A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4FA3E-6B65-4D0F-9319-54A32EB69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B6A1AC-72C3-4906-878B-FF0B6B055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50739-3E89-49AF-8F53-7600FCADF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32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2BE87F-6436-4A1C-B982-41E220534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AC2CA2-3CB1-45F7-99C8-4F7088592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57451-C84C-4521-A07F-ECBF6A32B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1C642-E045-4266-A581-5EBC8F023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1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BB61EF-FBAC-452E-9770-4EBE5A74C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B6A0B1-5774-4149-BE59-5A7110B3D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1610C-8A0A-42DC-B82F-E29560FC4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B7A3C-F1CE-432F-ACB4-8488DD676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96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EBAFB-816C-405F-8413-585439D5F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EA2F5C-E6D3-4E66-980A-B4C862289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7FB26-84F4-4CE6-B5E5-4F5B09762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FA5B5-4DB7-48B2-BABB-657C48671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6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209788-8210-48AE-B870-90896E82C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38680-6A6E-4A13-81B7-3F97F022F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A393DA-0F28-439D-9F4D-7DAE8C0B8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75A26-299B-4F87-9A4B-F485CD8A0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05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0329A-D2AA-45EB-A657-CA9EC3175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EE8BB-894C-4E74-B0AC-DBECD41D6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42BDF-6531-46CF-9BDB-DB7A55AE6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C9AC-06EB-4A3D-81A4-1B08CEA1B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34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D6AED-EF11-4CF7-8886-BA19D842D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468B15-DDDE-48BA-A75F-E4BCB47AC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57A166-E12C-4D74-948B-CD8959FDD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53311-2040-49DA-85B5-D5620826E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0C9328-2CEE-4DC9-BE47-8CCCF3796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D26DBF-AC06-421C-A149-BA05628C6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BA970D-80C3-4E51-87EE-484BDA6D4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A981E-1050-431F-B123-F9F3F71C7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58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65382E-961D-4ECF-841D-3451057A7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19EAB3-FE89-4974-BFC9-5121615E0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60F3AE-E509-4634-862A-F4A55D10C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6D362-0E96-4C98-ACE7-F185D7A81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075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2DEC8-CEC4-4605-BF32-AC4E4260A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54E5F-D19A-4379-81E1-231FC82AB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3F5C9-3A62-4DE3-8EA9-C03F39030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1654E-BA12-488C-B391-E0FA1B028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58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9B6FC6-14EA-4AD5-96C4-B8B8639A7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A495B-36A6-4490-8391-25DB5BECD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337F02-67C5-4673-8839-A9738A78E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D4738-5AED-4BAE-BD24-7772E87E2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274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14C49-E94A-4750-9BBA-DC1AAF7F6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4DF92-C4B1-4E6B-8B15-D49DCDC44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CE776-1478-48AF-A93D-B9DA5554F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5F8EC-B51C-4E79-AE92-7FAA4C799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81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3C2C1-3576-4035-A0B2-AABEC3852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C25632-8BA7-4534-B921-99845DBE1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DD961D-914A-4779-8896-2C41AC264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42D59-F841-4B7C-9107-908F48883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63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B311BE-37C3-466E-A6F5-BC68CFDD3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496CC-4607-45D2-8274-BF0288516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FA984-540E-4A80-932A-42ABF66F7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FB8B9-E73D-49D5-B334-702FD66DD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451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95726-4125-4EC7-948E-90B036940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B7A91-812E-41CB-B03B-65248623C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DF42B-4204-4AB7-8AF1-67A9239DC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7131-3F03-4FCD-B2EA-75C974F9D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2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60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121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243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663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417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30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1D449A-85E6-4981-8BF4-C598E6CB3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248A8A-8DA5-4B1A-B68A-6DCC44F63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A1698-DAB9-47FC-8557-FE9FAFE50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171DB-6C71-4E2A-86C4-007972AF0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682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14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427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77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24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-530355175" y="-2147483648"/>
            <a:ext cx="539041975" cy="2147483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147483648" y="-2147483648"/>
            <a:ext cx="1616976700" cy="21474836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305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88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01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775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260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8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326F5-AE0A-48FC-B19D-7C99D7D4B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16F92-C8BE-4CE7-8009-83ED4B884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1056F-8DF7-4C65-A174-A46032329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9333E-6262-4CE0-9FD7-E8ABF6E62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846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1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034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005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0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54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-530355175" y="-2147483648"/>
            <a:ext cx="539041975" cy="2147483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147483648" y="-2147483648"/>
            <a:ext cx="1616976700" cy="21474836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9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D1225D-7B6A-4A9B-AA78-DF167795A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1C9E73-AC62-4A92-984C-AB48BDBEE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4E6F31-7671-4DF0-9247-1732B5490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CA176-1E51-416B-AA08-9CCA45FF9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45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BCC656-A754-4037-B023-313FFF8F7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2107E1-75C0-4218-89FC-FE86FD1A9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26F3AE-97F3-47DC-9E9F-BA446B8BE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04D92-AB01-487C-9C73-71E29A27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4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037240-ACA5-4EF9-954F-72EC87BA6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14F58D-4915-493D-953C-689F1AE34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3812C3-A796-4D03-BE0C-4E75F8F09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5B138-55DE-49DC-9554-1A7F8A41D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6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EDB2-71C7-4FBD-ABD3-205104EED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E9A2B-65A0-48A1-AE01-15C93A20D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0FE6B-2227-4D93-B0EF-F26729838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620F7-7094-44C6-A3F5-7786D1A31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75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FFA29-A299-4425-A309-ED91F1719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EFAEF-A522-45E3-B95C-43C653A59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AE4F7-5EBA-41ED-8C87-CC941F766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28BE-C754-40F5-A08B-73845F078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7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6AF99F-8757-49EA-ADBB-F00F25DA0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3A8A6C-383C-4331-9117-8B837E942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A0CF60-D9E7-4F42-A7EF-2B940FC9B2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F5597-EFF9-466D-991C-2C5171B041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6A2261-D8A8-4CA3-8A6E-763FCB7A05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A1B18B8-8383-4AE6-A16B-36E08E5906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2E1E89E-05DE-4E08-83E1-C1C9A2179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606C8BF-F345-4BC1-8720-12F64DFDA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C888D75-B1EB-4BBE-BD0C-27862BE3C7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A0A4CEA-23CD-4221-AE44-5C894820A8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2E8C11E-7BDA-4BB3-8DB6-1F84624D3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26E092E9-50E9-4B6D-9CA5-D90A332DE7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2B3637F-B810-4F41-B005-7E5AC4E71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2147483648" y="-2147483648"/>
            <a:ext cx="2147483647" cy="21474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Line 3">
            <a:extLst>
              <a:ext uri="{FF2B5EF4-FFF2-40B4-BE49-F238E27FC236}">
                <a16:creationId xmlns:a16="http://schemas.microsoft.com/office/drawing/2014/main" id="{068D980A-BB4D-4DB7-B6E8-74440A62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3" y="1008063"/>
            <a:ext cx="6731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59929743-7C18-43BC-877C-388341405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1014413"/>
            <a:ext cx="0" cy="6715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817C7B7F-A6AE-4FD3-AFBF-9A8A472E0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2003425"/>
            <a:ext cx="0" cy="40941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16F01745-1A4C-47B6-829A-D90A7C735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1166813"/>
            <a:ext cx="0" cy="4429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3C9AACD2-ECAF-491C-A335-8E0114C67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1014413"/>
            <a:ext cx="0" cy="7477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72ECAE4F-D4F9-4D68-917E-F0443FAFDB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963" y="1008063"/>
            <a:ext cx="762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821A46BD-EFE1-4E91-9948-883A8295E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1616075"/>
            <a:ext cx="4445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7182B465-8779-4595-9885-E0B98E7C5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3" y="1920875"/>
            <a:ext cx="5969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98CFBADD-B4F3-4976-BA81-FCA78E160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1927225"/>
            <a:ext cx="0" cy="4183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769277B8-7CA7-43C5-8326-89B4EFA53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2079625"/>
            <a:ext cx="0" cy="40433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AC504BB1-4A3C-479D-B515-2A6103339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1920875"/>
            <a:ext cx="72437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5280879A-4550-4549-9A69-44120D74A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1616075"/>
            <a:ext cx="72437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FDF78CA5-9177-48AA-8BB9-4CB3C7AB8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1774825"/>
            <a:ext cx="0" cy="139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A82E8B0A-A8B2-4568-8C47-6F2FFA462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1160463"/>
            <a:ext cx="44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602C1A4A-144A-4688-B5DB-CDCF49171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1166813"/>
            <a:ext cx="0" cy="4429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9911A9FF-98D7-4628-959E-647BFF32D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3" y="1768475"/>
            <a:ext cx="596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82ADC6F1-6791-4C91-8D4E-7589C8C12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2073275"/>
            <a:ext cx="44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450E6120-E46A-43B7-9E8B-3422FC036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2079625"/>
            <a:ext cx="0" cy="40433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4614359E-5280-4FC4-B95C-5B468F43F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2079625"/>
            <a:ext cx="0" cy="40433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466C2458-C7B3-4904-80BE-A13BEFD53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2073275"/>
            <a:ext cx="72437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3">
            <a:extLst>
              <a:ext uri="{FF2B5EF4-FFF2-40B4-BE49-F238E27FC236}">
                <a16:creationId xmlns:a16="http://schemas.microsoft.com/office/drawing/2014/main" id="{72238400-2581-454D-BA5F-18E5C72EA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1774825"/>
            <a:ext cx="0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441BAEBD-1E51-4420-A1DF-F585A1B39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1768475"/>
            <a:ext cx="72437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2B35DA7C-04CC-4574-AA0F-43F46636E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1014413"/>
            <a:ext cx="0" cy="5953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C09F03A-CA01-4440-893F-CADD1DC05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2147483648" y="-2147483648"/>
            <a:ext cx="2147483647" cy="21474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36207FC6-5759-4151-8C5B-C9941E100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3" y="1008063"/>
            <a:ext cx="6731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47CF2F7C-EA5F-4208-BD80-E52389D98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1014413"/>
            <a:ext cx="0" cy="6715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5492775A-2E2D-4992-8022-0BA6A4735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2003425"/>
            <a:ext cx="0" cy="40941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CCFF2D3A-D848-4389-A4B1-30CC7B1D8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1166813"/>
            <a:ext cx="0" cy="4429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EE452E25-E790-4E17-B949-6D4897069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1014413"/>
            <a:ext cx="0" cy="7477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271DA1BB-A3E2-4BF9-9C1E-5038C85ABA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963" y="1008063"/>
            <a:ext cx="762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897F06B5-32F8-404D-927F-739323573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1616075"/>
            <a:ext cx="4445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4D43AB73-16AD-482F-B86F-1B0F29F01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3" y="1920875"/>
            <a:ext cx="5969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FFBCCC38-B466-4D63-AC7E-AC6A5F5FE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3" y="1927225"/>
            <a:ext cx="0" cy="4183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955B56E7-2164-400A-AC92-3DE7247E5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2079625"/>
            <a:ext cx="0" cy="40433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>
            <a:extLst>
              <a:ext uri="{FF2B5EF4-FFF2-40B4-BE49-F238E27FC236}">
                <a16:creationId xmlns:a16="http://schemas.microsoft.com/office/drawing/2014/main" id="{8606536F-BFE7-4C3A-BB11-3E42D7F52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1920875"/>
            <a:ext cx="72437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EAF628AF-1151-4295-AE76-D2203618D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1616075"/>
            <a:ext cx="72437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67C0BD72-8FAD-49F0-A4D6-F9ADC8DD2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1774825"/>
            <a:ext cx="0" cy="139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id="{CB2FB99C-C1DB-4ED3-AE58-869F4E250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1160463"/>
            <a:ext cx="44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7">
            <a:extLst>
              <a:ext uri="{FF2B5EF4-FFF2-40B4-BE49-F238E27FC236}">
                <a16:creationId xmlns:a16="http://schemas.microsoft.com/office/drawing/2014/main" id="{737CCE42-F5AB-4C85-A303-E78FF9B1F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1166813"/>
            <a:ext cx="0" cy="4429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8">
            <a:extLst>
              <a:ext uri="{FF2B5EF4-FFF2-40B4-BE49-F238E27FC236}">
                <a16:creationId xmlns:a16="http://schemas.microsoft.com/office/drawing/2014/main" id="{8077B969-C07C-4C29-8F3D-06CDBC69B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3" y="1768475"/>
            <a:ext cx="596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19">
            <a:extLst>
              <a:ext uri="{FF2B5EF4-FFF2-40B4-BE49-F238E27FC236}">
                <a16:creationId xmlns:a16="http://schemas.microsoft.com/office/drawing/2014/main" id="{E881482E-E832-4FA0-AD98-0953F01CA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2073275"/>
            <a:ext cx="44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75429D21-5583-4B33-A534-524C3AB5B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2079625"/>
            <a:ext cx="0" cy="40433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7C2DAE83-7C4B-4CDD-AAA8-1DF91D25D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2079625"/>
            <a:ext cx="0" cy="40433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C55D8B59-1398-4164-9C7D-1452F1FC4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2073275"/>
            <a:ext cx="72437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F1502049-1D5E-43D9-BEF4-2D1435E76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1774825"/>
            <a:ext cx="0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7FDC57E5-33A8-4741-B6E6-8E6E963BE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7313" y="1768475"/>
            <a:ext cx="72437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25">
            <a:extLst>
              <a:ext uri="{FF2B5EF4-FFF2-40B4-BE49-F238E27FC236}">
                <a16:creationId xmlns:a16="http://schemas.microsoft.com/office/drawing/2014/main" id="{934C15A4-30D7-4A99-801D-409D49CBB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1014413"/>
            <a:ext cx="0" cy="5953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0863274E-E453-4056-8DF3-7DE6B4D1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8CF790-EB33-4D6D-9886-FB62E6F8B2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80FCA59-2849-4C8F-B221-280E925F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153400" cy="2678113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shade val="6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6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594360" rIns="90488" bIns="594360">
            <a:spAutoFit/>
          </a:bodyPr>
          <a:lstStyle/>
          <a:p>
            <a:pPr algn="ctr">
              <a:spcAft>
                <a:spcPct val="50000"/>
              </a:spcAft>
              <a:defRPr/>
            </a:pP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Remote Sensing of Vegetation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3AD01566-5827-449E-BF9D-BE7E4171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Normalized Difference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Vegetation Index (NDVI)</a:t>
            </a:r>
          </a:p>
        </p:txBody>
      </p:sp>
      <p:pic>
        <p:nvPicPr>
          <p:cNvPr id="25603" name="Picture 4" descr="Globalndvi_tmo_200711_lrg">
            <a:extLst>
              <a:ext uri="{FF2B5EF4-FFF2-40B4-BE49-F238E27FC236}">
                <a16:creationId xmlns:a16="http://schemas.microsoft.com/office/drawing/2014/main" id="{09E776B3-1B48-49C2-9042-2D26C91B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05C6EB97-71B9-4924-921B-7875257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8200"/>
            <a:ext cx="4419600" cy="42989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37160" bIns="137160" anchor="ctr">
            <a:spAutoFit/>
          </a:bodyPr>
          <a:lstStyle/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Very low values</a:t>
            </a:r>
            <a:r>
              <a:rPr lang="en-US" sz="2400" dirty="0">
                <a:latin typeface="Comic Sans MS" pitchFamily="66" charset="0"/>
              </a:rPr>
              <a:t> of NDVI (0.1 and below) correspond to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barren areas of rock, sand, or snow</a:t>
            </a:r>
            <a:r>
              <a:rPr lang="en-US" sz="2400" dirty="0">
                <a:latin typeface="Comic Sans MS" pitchFamily="66" charset="0"/>
              </a:rPr>
              <a:t>. 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Moderate values</a:t>
            </a:r>
            <a:r>
              <a:rPr lang="en-US" sz="2400" dirty="0">
                <a:latin typeface="Comic Sans MS" pitchFamily="66" charset="0"/>
              </a:rPr>
              <a:t> represent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shrub and grassland</a:t>
            </a:r>
            <a:r>
              <a:rPr lang="en-US" sz="2400" dirty="0">
                <a:latin typeface="Comic Sans MS" pitchFamily="66" charset="0"/>
              </a:rPr>
              <a:t> (0.2 to 0.3), 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while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 values</a:t>
            </a:r>
            <a:r>
              <a:rPr lang="en-US" sz="2400" dirty="0">
                <a:latin typeface="Comic Sans MS" pitchFamily="66" charset="0"/>
              </a:rPr>
              <a:t> indicate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temperate and tropical rainforests</a:t>
            </a:r>
            <a:r>
              <a:rPr lang="en-US" sz="2400" dirty="0">
                <a:latin typeface="Comic Sans MS" pitchFamily="66" charset="0"/>
              </a:rPr>
              <a:t> (0.6 to 0.8).</a:t>
            </a:r>
            <a:r>
              <a:rPr lang="en-US" sz="2400" dirty="0">
                <a:latin typeface="Comic Sans MS" pitchFamily="66" charset="0"/>
                <a:hlinkClick r:id="" action="ppaction://noaction"/>
              </a:rPr>
              <a:t>[1]</a:t>
            </a:r>
            <a:r>
              <a:rPr lang="en-US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AB518C7B-79BB-42F0-84FA-C58A327E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DF659-0FAF-4603-8392-EEE87B899D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24AC8E5-2AF1-4EF5-8896-5C2DFB0BCE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" y="3886200"/>
          <a:ext cx="2667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5" imgW="1218671" imgH="393529" progId="Equation.3">
                  <p:embed/>
                </p:oleObj>
              </mc:Choice>
              <mc:Fallback>
                <p:oleObj name="Equation" r:id="rId5" imgW="1218671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886200"/>
                        <a:ext cx="2667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54FCE3-3B07-46EF-9734-75E636E00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1746250"/>
            <a:ext cx="1039812" cy="4405313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A84B549-3702-4D88-93D4-85D9BF30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5725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The most unique feature of the vegetation reflectance curve is the </a:t>
            </a:r>
            <a:r>
              <a:rPr lang="en-US" sz="2400" b="1" dirty="0">
                <a:solidFill>
                  <a:srgbClr val="FFFF66"/>
                </a:solidFill>
                <a:latin typeface="Comic Sans MS" pitchFamily="66" charset="0"/>
              </a:rPr>
              <a:t>low red reflectance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and </a:t>
            </a: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 NIR reflectance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4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260022C5-D0BB-4EE4-9BB2-54C1169197D4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4414838"/>
            <a:ext cx="8320087" cy="1357312"/>
            <a:chOff x="525" y="2781"/>
            <a:chExt cx="5241" cy="855"/>
          </a:xfrm>
        </p:grpSpPr>
        <p:sp>
          <p:nvSpPr>
            <p:cNvPr id="28302" name="Freeform 5">
              <a:extLst>
                <a:ext uri="{FF2B5EF4-FFF2-40B4-BE49-F238E27FC236}">
                  <a16:creationId xmlns:a16="http://schemas.microsoft.com/office/drawing/2014/main" id="{C7B0A14D-9614-4778-8F5C-E76207D1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781"/>
              <a:ext cx="2053" cy="440"/>
            </a:xfrm>
            <a:custGeom>
              <a:avLst/>
              <a:gdLst>
                <a:gd name="T0" fmla="*/ 18 w 2053"/>
                <a:gd name="T1" fmla="*/ 0 h 440"/>
                <a:gd name="T2" fmla="*/ 80 w 2053"/>
                <a:gd name="T3" fmla="*/ 43 h 440"/>
                <a:gd name="T4" fmla="*/ 155 w 2053"/>
                <a:gd name="T5" fmla="*/ 87 h 440"/>
                <a:gd name="T6" fmla="*/ 248 w 2053"/>
                <a:gd name="T7" fmla="*/ 136 h 440"/>
                <a:gd name="T8" fmla="*/ 353 w 2053"/>
                <a:gd name="T9" fmla="*/ 180 h 440"/>
                <a:gd name="T10" fmla="*/ 477 w 2053"/>
                <a:gd name="T11" fmla="*/ 229 h 440"/>
                <a:gd name="T12" fmla="*/ 614 w 2053"/>
                <a:gd name="T13" fmla="*/ 279 h 440"/>
                <a:gd name="T14" fmla="*/ 688 w 2053"/>
                <a:gd name="T15" fmla="*/ 303 h 440"/>
                <a:gd name="T16" fmla="*/ 763 w 2053"/>
                <a:gd name="T17" fmla="*/ 328 h 440"/>
                <a:gd name="T18" fmla="*/ 856 w 2053"/>
                <a:gd name="T19" fmla="*/ 347 h 440"/>
                <a:gd name="T20" fmla="*/ 955 w 2053"/>
                <a:gd name="T21" fmla="*/ 365 h 440"/>
                <a:gd name="T22" fmla="*/ 1011 w 2053"/>
                <a:gd name="T23" fmla="*/ 372 h 440"/>
                <a:gd name="T24" fmla="*/ 1073 w 2053"/>
                <a:gd name="T25" fmla="*/ 378 h 440"/>
                <a:gd name="T26" fmla="*/ 1215 w 2053"/>
                <a:gd name="T27" fmla="*/ 384 h 440"/>
                <a:gd name="T28" fmla="*/ 1377 w 2053"/>
                <a:gd name="T29" fmla="*/ 396 h 440"/>
                <a:gd name="T30" fmla="*/ 1538 w 2053"/>
                <a:gd name="T31" fmla="*/ 396 h 440"/>
                <a:gd name="T32" fmla="*/ 1699 w 2053"/>
                <a:gd name="T33" fmla="*/ 403 h 440"/>
                <a:gd name="T34" fmla="*/ 1904 w 2053"/>
                <a:gd name="T35" fmla="*/ 403 h 440"/>
                <a:gd name="T36" fmla="*/ 1966 w 2053"/>
                <a:gd name="T37" fmla="*/ 409 h 440"/>
                <a:gd name="T38" fmla="*/ 2053 w 2053"/>
                <a:gd name="T39" fmla="*/ 409 h 440"/>
                <a:gd name="T40" fmla="*/ 2053 w 2053"/>
                <a:gd name="T41" fmla="*/ 440 h 440"/>
                <a:gd name="T42" fmla="*/ 1966 w 2053"/>
                <a:gd name="T43" fmla="*/ 440 h 440"/>
                <a:gd name="T44" fmla="*/ 1904 w 2053"/>
                <a:gd name="T45" fmla="*/ 434 h 440"/>
                <a:gd name="T46" fmla="*/ 1699 w 2053"/>
                <a:gd name="T47" fmla="*/ 434 h 440"/>
                <a:gd name="T48" fmla="*/ 1538 w 2053"/>
                <a:gd name="T49" fmla="*/ 427 h 440"/>
                <a:gd name="T50" fmla="*/ 1377 w 2053"/>
                <a:gd name="T51" fmla="*/ 427 h 440"/>
                <a:gd name="T52" fmla="*/ 1215 w 2053"/>
                <a:gd name="T53" fmla="*/ 415 h 440"/>
                <a:gd name="T54" fmla="*/ 1073 w 2053"/>
                <a:gd name="T55" fmla="*/ 409 h 440"/>
                <a:gd name="T56" fmla="*/ 1011 w 2053"/>
                <a:gd name="T57" fmla="*/ 403 h 440"/>
                <a:gd name="T58" fmla="*/ 955 w 2053"/>
                <a:gd name="T59" fmla="*/ 396 h 440"/>
                <a:gd name="T60" fmla="*/ 856 w 2053"/>
                <a:gd name="T61" fmla="*/ 378 h 440"/>
                <a:gd name="T62" fmla="*/ 763 w 2053"/>
                <a:gd name="T63" fmla="*/ 359 h 440"/>
                <a:gd name="T64" fmla="*/ 682 w 2053"/>
                <a:gd name="T65" fmla="*/ 334 h 440"/>
                <a:gd name="T66" fmla="*/ 601 w 2053"/>
                <a:gd name="T67" fmla="*/ 310 h 440"/>
                <a:gd name="T68" fmla="*/ 465 w 2053"/>
                <a:gd name="T69" fmla="*/ 260 h 440"/>
                <a:gd name="T70" fmla="*/ 341 w 2053"/>
                <a:gd name="T71" fmla="*/ 211 h 440"/>
                <a:gd name="T72" fmla="*/ 285 w 2053"/>
                <a:gd name="T73" fmla="*/ 186 h 440"/>
                <a:gd name="T74" fmla="*/ 142 w 2053"/>
                <a:gd name="T75" fmla="*/ 111 h 440"/>
                <a:gd name="T76" fmla="*/ 62 w 2053"/>
                <a:gd name="T77" fmla="*/ 68 h 440"/>
                <a:gd name="T78" fmla="*/ 0 w 2053"/>
                <a:gd name="T79" fmla="*/ 25 h 440"/>
                <a:gd name="T80" fmla="*/ 18 w 2053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3"/>
                <a:gd name="T124" fmla="*/ 0 h 440"/>
                <a:gd name="T125" fmla="*/ 2053 w 2053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3" h="440">
                  <a:moveTo>
                    <a:pt x="18" y="0"/>
                  </a:moveTo>
                  <a:lnTo>
                    <a:pt x="80" y="43"/>
                  </a:lnTo>
                  <a:lnTo>
                    <a:pt x="155" y="87"/>
                  </a:lnTo>
                  <a:lnTo>
                    <a:pt x="248" y="136"/>
                  </a:lnTo>
                  <a:lnTo>
                    <a:pt x="353" y="180"/>
                  </a:lnTo>
                  <a:lnTo>
                    <a:pt x="477" y="229"/>
                  </a:lnTo>
                  <a:lnTo>
                    <a:pt x="614" y="279"/>
                  </a:lnTo>
                  <a:lnTo>
                    <a:pt x="688" y="303"/>
                  </a:lnTo>
                  <a:lnTo>
                    <a:pt x="763" y="328"/>
                  </a:lnTo>
                  <a:lnTo>
                    <a:pt x="856" y="347"/>
                  </a:lnTo>
                  <a:lnTo>
                    <a:pt x="955" y="365"/>
                  </a:lnTo>
                  <a:lnTo>
                    <a:pt x="1011" y="372"/>
                  </a:lnTo>
                  <a:lnTo>
                    <a:pt x="1073" y="378"/>
                  </a:lnTo>
                  <a:lnTo>
                    <a:pt x="1215" y="384"/>
                  </a:lnTo>
                  <a:lnTo>
                    <a:pt x="1377" y="396"/>
                  </a:lnTo>
                  <a:lnTo>
                    <a:pt x="1538" y="396"/>
                  </a:lnTo>
                  <a:lnTo>
                    <a:pt x="1699" y="403"/>
                  </a:lnTo>
                  <a:lnTo>
                    <a:pt x="1904" y="403"/>
                  </a:lnTo>
                  <a:lnTo>
                    <a:pt x="1966" y="409"/>
                  </a:lnTo>
                  <a:lnTo>
                    <a:pt x="2053" y="409"/>
                  </a:lnTo>
                  <a:lnTo>
                    <a:pt x="2053" y="440"/>
                  </a:lnTo>
                  <a:lnTo>
                    <a:pt x="1966" y="440"/>
                  </a:lnTo>
                  <a:lnTo>
                    <a:pt x="1904" y="434"/>
                  </a:lnTo>
                  <a:lnTo>
                    <a:pt x="1699" y="434"/>
                  </a:lnTo>
                  <a:lnTo>
                    <a:pt x="1538" y="427"/>
                  </a:lnTo>
                  <a:lnTo>
                    <a:pt x="1377" y="427"/>
                  </a:lnTo>
                  <a:lnTo>
                    <a:pt x="1215" y="415"/>
                  </a:lnTo>
                  <a:lnTo>
                    <a:pt x="1073" y="409"/>
                  </a:lnTo>
                  <a:lnTo>
                    <a:pt x="1011" y="403"/>
                  </a:lnTo>
                  <a:lnTo>
                    <a:pt x="955" y="396"/>
                  </a:lnTo>
                  <a:lnTo>
                    <a:pt x="856" y="378"/>
                  </a:lnTo>
                  <a:lnTo>
                    <a:pt x="763" y="359"/>
                  </a:lnTo>
                  <a:lnTo>
                    <a:pt x="682" y="334"/>
                  </a:lnTo>
                  <a:lnTo>
                    <a:pt x="601" y="310"/>
                  </a:lnTo>
                  <a:lnTo>
                    <a:pt x="465" y="260"/>
                  </a:lnTo>
                  <a:lnTo>
                    <a:pt x="341" y="211"/>
                  </a:lnTo>
                  <a:lnTo>
                    <a:pt x="285" y="186"/>
                  </a:lnTo>
                  <a:lnTo>
                    <a:pt x="142" y="111"/>
                  </a:lnTo>
                  <a:lnTo>
                    <a:pt x="62" y="68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03" name="Line 6">
              <a:extLst>
                <a:ext uri="{FF2B5EF4-FFF2-40B4-BE49-F238E27FC236}">
                  <a16:creationId xmlns:a16="http://schemas.microsoft.com/office/drawing/2014/main" id="{B953CC7A-7EF8-4C99-AA39-D04F18D86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3" y="3072"/>
              <a:ext cx="1" cy="5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04" name="Line 7">
              <a:extLst>
                <a:ext uri="{FF2B5EF4-FFF2-40B4-BE49-F238E27FC236}">
                  <a16:creationId xmlns:a16="http://schemas.microsoft.com/office/drawing/2014/main" id="{F5C473F6-0149-4EA7-84CC-4BBFF31D7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" y="3053"/>
              <a:ext cx="1" cy="5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05" name="Line 8">
              <a:extLst>
                <a:ext uri="{FF2B5EF4-FFF2-40B4-BE49-F238E27FC236}">
                  <a16:creationId xmlns:a16="http://schemas.microsoft.com/office/drawing/2014/main" id="{6BBC7858-B6B1-4973-AAF1-A031E07B2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" y="3202"/>
              <a:ext cx="1" cy="4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06" name="Rectangle 9">
              <a:extLst>
                <a:ext uri="{FF2B5EF4-FFF2-40B4-BE49-F238E27FC236}">
                  <a16:creationId xmlns:a16="http://schemas.microsoft.com/office/drawing/2014/main" id="{001E6493-FBF3-40F0-9719-154D2A883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886"/>
              <a:ext cx="40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FFFF"/>
                  </a:solidFill>
                  <a:latin typeface="Comic Sans MS" panose="030F0702030302020204" pitchFamily="66" charset="0"/>
                </a:rPr>
                <a:t>0.4</a:t>
              </a: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28307" name="Rectangle 10">
              <a:extLst>
                <a:ext uri="{FF2B5EF4-FFF2-40B4-BE49-F238E27FC236}">
                  <a16:creationId xmlns:a16="http://schemas.microsoft.com/office/drawing/2014/main" id="{00D2A0C5-6A90-4F2C-86C6-45A3017FD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3208"/>
              <a:ext cx="5223" cy="4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08" name="Rectangle 11">
              <a:extLst>
                <a:ext uri="{FF2B5EF4-FFF2-40B4-BE49-F238E27FC236}">
                  <a16:creationId xmlns:a16="http://schemas.microsoft.com/office/drawing/2014/main" id="{6D23E0B5-F125-4B26-BCA2-77DB6D65E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23" cy="427"/>
            </a:xfrm>
            <a:prstGeom prst="rect">
              <a:avLst/>
            </a:pr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09" name="Rectangle 12">
              <a:extLst>
                <a:ext uri="{FF2B5EF4-FFF2-40B4-BE49-F238E27FC236}">
                  <a16:creationId xmlns:a16="http://schemas.microsoft.com/office/drawing/2014/main" id="{BE43C91E-D8D8-4D91-AE3E-13EC98B41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9"/>
            </a:xfrm>
            <a:prstGeom prst="rect">
              <a:avLst/>
            </a:pr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0" name="Rectangle 13">
              <a:extLst>
                <a:ext uri="{FF2B5EF4-FFF2-40B4-BE49-F238E27FC236}">
                  <a16:creationId xmlns:a16="http://schemas.microsoft.com/office/drawing/2014/main" id="{E53AEF51-0704-4341-9532-B78872DF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9"/>
            </a:xfrm>
            <a:prstGeom prst="rect">
              <a:avLst/>
            </a:prstGeom>
            <a:solidFill>
              <a:srgbClr val="FEF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1" name="Rectangle 14">
              <a:extLst>
                <a:ext uri="{FF2B5EF4-FFF2-40B4-BE49-F238E27FC236}">
                  <a16:creationId xmlns:a16="http://schemas.microsoft.com/office/drawing/2014/main" id="{1664B76A-B46E-4759-BB3C-AE2B0736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3"/>
            </a:xfrm>
            <a:prstGeom prst="rect">
              <a:avLst/>
            </a:prstGeom>
            <a:solidFill>
              <a:srgbClr val="FEF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2" name="Rectangle 15">
              <a:extLst>
                <a:ext uri="{FF2B5EF4-FFF2-40B4-BE49-F238E27FC236}">
                  <a16:creationId xmlns:a16="http://schemas.microsoft.com/office/drawing/2014/main" id="{B0963A21-FC9C-4887-86F9-4712FE261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3"/>
            </a:xfrm>
            <a:prstGeom prst="rect">
              <a:avLst/>
            </a:prstGeom>
            <a:solidFill>
              <a:srgbClr val="FCF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3" name="Rectangle 16">
              <a:extLst>
                <a:ext uri="{FF2B5EF4-FFF2-40B4-BE49-F238E27FC236}">
                  <a16:creationId xmlns:a16="http://schemas.microsoft.com/office/drawing/2014/main" id="{E7DCE52E-0D30-47B5-BF4B-3E7EE5BEA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6"/>
            </a:xfrm>
            <a:prstGeom prst="rect">
              <a:avLst/>
            </a:prstGeom>
            <a:solidFill>
              <a:srgbClr val="FCF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4" name="Rectangle 17">
              <a:extLst>
                <a:ext uri="{FF2B5EF4-FFF2-40B4-BE49-F238E27FC236}">
                  <a16:creationId xmlns:a16="http://schemas.microsoft.com/office/drawing/2014/main" id="{353E4FD3-000C-4615-AF4F-BBD6A490A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6"/>
            </a:xfrm>
            <a:prstGeom prst="rect">
              <a:avLst/>
            </a:prstGeom>
            <a:solidFill>
              <a:srgbClr val="FBF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5" name="Rectangle 18">
              <a:extLst>
                <a:ext uri="{FF2B5EF4-FFF2-40B4-BE49-F238E27FC236}">
                  <a16:creationId xmlns:a16="http://schemas.microsoft.com/office/drawing/2014/main" id="{596F14A4-7B19-4DBA-A04D-F154CE885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0"/>
            </a:xfrm>
            <a:prstGeom prst="rect">
              <a:avLst/>
            </a:prstGeom>
            <a:solidFill>
              <a:srgbClr val="FBF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6" name="Rectangle 19">
              <a:extLst>
                <a:ext uri="{FF2B5EF4-FFF2-40B4-BE49-F238E27FC236}">
                  <a16:creationId xmlns:a16="http://schemas.microsoft.com/office/drawing/2014/main" id="{0125ECE1-20CB-43FF-A40F-7BEEC70BF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0"/>
            </a:xfrm>
            <a:prstGeom prst="rect">
              <a:avLst/>
            </a:prstGeom>
            <a:solidFill>
              <a:srgbClr val="FAF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7" name="Rectangle 20">
              <a:extLst>
                <a:ext uri="{FF2B5EF4-FFF2-40B4-BE49-F238E27FC236}">
                  <a16:creationId xmlns:a16="http://schemas.microsoft.com/office/drawing/2014/main" id="{E086914E-F70F-44A6-A71E-CC2D5561A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84"/>
            </a:xfrm>
            <a:prstGeom prst="rect">
              <a:avLst/>
            </a:prstGeom>
            <a:solidFill>
              <a:srgbClr val="FAF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8" name="Rectangle 21">
              <a:extLst>
                <a:ext uri="{FF2B5EF4-FFF2-40B4-BE49-F238E27FC236}">
                  <a16:creationId xmlns:a16="http://schemas.microsoft.com/office/drawing/2014/main" id="{940D521D-C6F6-4CE3-94DE-BDA409679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84"/>
            </a:xfrm>
            <a:prstGeom prst="rect">
              <a:avLst/>
            </a:prstGeom>
            <a:solidFill>
              <a:srgbClr val="F9F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19" name="Rectangle 22">
              <a:extLst>
                <a:ext uri="{FF2B5EF4-FFF2-40B4-BE49-F238E27FC236}">
                  <a16:creationId xmlns:a16="http://schemas.microsoft.com/office/drawing/2014/main" id="{917BC288-076B-4F7B-8D41-C84218607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8"/>
            </a:xfrm>
            <a:prstGeom prst="rect">
              <a:avLst/>
            </a:prstGeom>
            <a:solidFill>
              <a:srgbClr val="F9F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0" name="Rectangle 23">
              <a:extLst>
                <a:ext uri="{FF2B5EF4-FFF2-40B4-BE49-F238E27FC236}">
                  <a16:creationId xmlns:a16="http://schemas.microsoft.com/office/drawing/2014/main" id="{D69210FC-15B2-4400-BEE5-17B0E70DA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8"/>
            </a:xfrm>
            <a:prstGeom prst="rect">
              <a:avLst/>
            </a:prstGeom>
            <a:solidFill>
              <a:srgbClr val="F7F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1" name="Rectangle 24">
              <a:extLst>
                <a:ext uri="{FF2B5EF4-FFF2-40B4-BE49-F238E27FC236}">
                  <a16:creationId xmlns:a16="http://schemas.microsoft.com/office/drawing/2014/main" id="{F576D613-7688-4AC2-8E6B-DACE6393C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2"/>
            </a:xfrm>
            <a:prstGeom prst="rect">
              <a:avLst/>
            </a:prstGeom>
            <a:solidFill>
              <a:srgbClr val="F7F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2" name="Rectangle 25">
              <a:extLst>
                <a:ext uri="{FF2B5EF4-FFF2-40B4-BE49-F238E27FC236}">
                  <a16:creationId xmlns:a16="http://schemas.microsoft.com/office/drawing/2014/main" id="{C780A81B-CA25-42EA-B315-4FD45104C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2"/>
            </a:xfrm>
            <a:prstGeom prst="rect">
              <a:avLst/>
            </a:prstGeom>
            <a:solidFill>
              <a:srgbClr val="F6F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3" name="Rectangle 26">
              <a:extLst>
                <a:ext uri="{FF2B5EF4-FFF2-40B4-BE49-F238E27FC236}">
                  <a16:creationId xmlns:a16="http://schemas.microsoft.com/office/drawing/2014/main" id="{80C9ADB9-332A-4412-9934-F55F6F44F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65"/>
            </a:xfrm>
            <a:prstGeom prst="rect">
              <a:avLst/>
            </a:prstGeom>
            <a:solidFill>
              <a:srgbClr val="F6F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4" name="Rectangle 27">
              <a:extLst>
                <a:ext uri="{FF2B5EF4-FFF2-40B4-BE49-F238E27FC236}">
                  <a16:creationId xmlns:a16="http://schemas.microsoft.com/office/drawing/2014/main" id="{A4FDC84E-0212-40E8-8147-C9B32FC2C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65"/>
            </a:xfrm>
            <a:prstGeom prst="rect">
              <a:avLst/>
            </a:prstGeom>
            <a:solidFill>
              <a:srgbClr val="F5F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5" name="Rectangle 28">
              <a:extLst>
                <a:ext uri="{FF2B5EF4-FFF2-40B4-BE49-F238E27FC236}">
                  <a16:creationId xmlns:a16="http://schemas.microsoft.com/office/drawing/2014/main" id="{4D9E4E42-E8A0-4D2C-99A9-758B1BD63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53"/>
            </a:xfrm>
            <a:prstGeom prst="rect">
              <a:avLst/>
            </a:prstGeom>
            <a:solidFill>
              <a:srgbClr val="F5F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6" name="Rectangle 29">
              <a:extLst>
                <a:ext uri="{FF2B5EF4-FFF2-40B4-BE49-F238E27FC236}">
                  <a16:creationId xmlns:a16="http://schemas.microsoft.com/office/drawing/2014/main" id="{5CFADA01-3D30-405D-8DCD-8C1CA913E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53"/>
            </a:xfrm>
            <a:prstGeom prst="rect">
              <a:avLst/>
            </a:prstGeom>
            <a:solidFill>
              <a:srgbClr val="F4F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7" name="Rectangle 30">
              <a:extLst>
                <a:ext uri="{FF2B5EF4-FFF2-40B4-BE49-F238E27FC236}">
                  <a16:creationId xmlns:a16="http://schemas.microsoft.com/office/drawing/2014/main" id="{8FBDA80E-B24E-4C39-BA8D-FAF3EB64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7"/>
            </a:xfrm>
            <a:prstGeom prst="rect">
              <a:avLst/>
            </a:prstGeom>
            <a:solidFill>
              <a:srgbClr val="F4F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8" name="Rectangle 31">
              <a:extLst>
                <a:ext uri="{FF2B5EF4-FFF2-40B4-BE49-F238E27FC236}">
                  <a16:creationId xmlns:a16="http://schemas.microsoft.com/office/drawing/2014/main" id="{1F9ED14E-E94B-447C-B5A1-18652BFCC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7"/>
            </a:xfrm>
            <a:prstGeom prst="rect">
              <a:avLst/>
            </a:prstGeom>
            <a:solidFill>
              <a:srgbClr val="F2F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29" name="Rectangle 32">
              <a:extLst>
                <a:ext uri="{FF2B5EF4-FFF2-40B4-BE49-F238E27FC236}">
                  <a16:creationId xmlns:a16="http://schemas.microsoft.com/office/drawing/2014/main" id="{DECE2A42-06AB-49C3-A962-9E1C60AB1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1"/>
            </a:xfrm>
            <a:prstGeom prst="rect">
              <a:avLst/>
            </a:prstGeom>
            <a:solidFill>
              <a:srgbClr val="F2F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0" name="Rectangle 33">
              <a:extLst>
                <a:ext uri="{FF2B5EF4-FFF2-40B4-BE49-F238E27FC236}">
                  <a16:creationId xmlns:a16="http://schemas.microsoft.com/office/drawing/2014/main" id="{32EA1282-41A1-4929-A705-7513576C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1"/>
            </a:xfrm>
            <a:prstGeom prst="rect">
              <a:avLst/>
            </a:prstGeom>
            <a:solidFill>
              <a:srgbClr val="F1F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1" name="Rectangle 34">
              <a:extLst>
                <a:ext uri="{FF2B5EF4-FFF2-40B4-BE49-F238E27FC236}">
                  <a16:creationId xmlns:a16="http://schemas.microsoft.com/office/drawing/2014/main" id="{77122AAF-CE63-4F52-BC7E-991AB3216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34"/>
            </a:xfrm>
            <a:prstGeom prst="rect">
              <a:avLst/>
            </a:prstGeom>
            <a:solidFill>
              <a:srgbClr val="F1F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2" name="Rectangle 35">
              <a:extLst>
                <a:ext uri="{FF2B5EF4-FFF2-40B4-BE49-F238E27FC236}">
                  <a16:creationId xmlns:a16="http://schemas.microsoft.com/office/drawing/2014/main" id="{32841D94-FA60-4932-8448-F74DA4A0D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34"/>
            </a:xfrm>
            <a:prstGeom prst="rect">
              <a:avLst/>
            </a:prstGeom>
            <a:solidFill>
              <a:srgbClr val="F0F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3" name="Rectangle 36">
              <a:extLst>
                <a:ext uri="{FF2B5EF4-FFF2-40B4-BE49-F238E27FC236}">
                  <a16:creationId xmlns:a16="http://schemas.microsoft.com/office/drawing/2014/main" id="{0C3D9969-18F0-4751-89C4-564D95893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8"/>
            </a:xfrm>
            <a:prstGeom prst="rect">
              <a:avLst/>
            </a:prstGeom>
            <a:solidFill>
              <a:srgbClr val="F0F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4" name="Rectangle 37">
              <a:extLst>
                <a:ext uri="{FF2B5EF4-FFF2-40B4-BE49-F238E27FC236}">
                  <a16:creationId xmlns:a16="http://schemas.microsoft.com/office/drawing/2014/main" id="{687048E9-A3B3-43C2-B4F2-FFF2A2F2B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8"/>
            </a:xfrm>
            <a:prstGeom prst="rect">
              <a:avLst/>
            </a:prstGeom>
            <a:solidFill>
              <a:srgbClr val="EEE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5" name="Rectangle 38">
              <a:extLst>
                <a:ext uri="{FF2B5EF4-FFF2-40B4-BE49-F238E27FC236}">
                  <a16:creationId xmlns:a16="http://schemas.microsoft.com/office/drawing/2014/main" id="{DF972D97-F7D6-4EFF-BED7-E29E20E8E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2"/>
            </a:xfrm>
            <a:prstGeom prst="rect">
              <a:avLst/>
            </a:prstGeom>
            <a:solidFill>
              <a:srgbClr val="EEE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6" name="Rectangle 39">
              <a:extLst>
                <a:ext uri="{FF2B5EF4-FFF2-40B4-BE49-F238E27FC236}">
                  <a16:creationId xmlns:a16="http://schemas.microsoft.com/office/drawing/2014/main" id="{FD95477C-0D13-4F94-A73E-112CA709C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2"/>
            </a:xfrm>
            <a:prstGeom prst="rect">
              <a:avLst/>
            </a:prstGeom>
            <a:solidFill>
              <a:srgbClr val="EDE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7" name="Rectangle 40">
              <a:extLst>
                <a:ext uri="{FF2B5EF4-FFF2-40B4-BE49-F238E27FC236}">
                  <a16:creationId xmlns:a16="http://schemas.microsoft.com/office/drawing/2014/main" id="{3E973888-BB54-4DEF-9985-58805E161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6"/>
            </a:xfrm>
            <a:prstGeom prst="rect">
              <a:avLst/>
            </a:prstGeom>
            <a:solidFill>
              <a:srgbClr val="EDE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8" name="Rectangle 41">
              <a:extLst>
                <a:ext uri="{FF2B5EF4-FFF2-40B4-BE49-F238E27FC236}">
                  <a16:creationId xmlns:a16="http://schemas.microsoft.com/office/drawing/2014/main" id="{59EDFB38-4C5A-44D2-8D2A-486FA2BB3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6"/>
            </a:xfrm>
            <a:prstGeom prst="rect">
              <a:avLst/>
            </a:prstGeom>
            <a:solidFill>
              <a:srgbClr val="ECE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39" name="Rectangle 42">
              <a:extLst>
                <a:ext uri="{FF2B5EF4-FFF2-40B4-BE49-F238E27FC236}">
                  <a16:creationId xmlns:a16="http://schemas.microsoft.com/office/drawing/2014/main" id="{2D6AF327-E930-4F83-BBDF-7388D533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0"/>
            </a:xfrm>
            <a:prstGeom prst="rect">
              <a:avLst/>
            </a:prstGeom>
            <a:solidFill>
              <a:srgbClr val="ECE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0" name="Rectangle 43">
              <a:extLst>
                <a:ext uri="{FF2B5EF4-FFF2-40B4-BE49-F238E27FC236}">
                  <a16:creationId xmlns:a16="http://schemas.microsoft.com/office/drawing/2014/main" id="{E0196F48-B48B-4C65-BE8B-CC2C25C1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0"/>
            </a:xfrm>
            <a:prstGeom prst="rect">
              <a:avLst/>
            </a:prstGeom>
            <a:solidFill>
              <a:srgbClr val="EB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1" name="Rectangle 44">
              <a:extLst>
                <a:ext uri="{FF2B5EF4-FFF2-40B4-BE49-F238E27FC236}">
                  <a16:creationId xmlns:a16="http://schemas.microsoft.com/office/drawing/2014/main" id="{2EDB29CF-B31D-409A-91CF-6B82ECB8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03"/>
            </a:xfrm>
            <a:prstGeom prst="rect">
              <a:avLst/>
            </a:prstGeom>
            <a:solidFill>
              <a:srgbClr val="EB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2" name="Rectangle 45">
              <a:extLst>
                <a:ext uri="{FF2B5EF4-FFF2-40B4-BE49-F238E27FC236}">
                  <a16:creationId xmlns:a16="http://schemas.microsoft.com/office/drawing/2014/main" id="{7F8AEC8A-BB42-4EAC-B76C-CA7172AE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03"/>
            </a:xfrm>
            <a:prstGeom prst="rect">
              <a:avLst/>
            </a:prstGeom>
            <a:solidFill>
              <a:srgbClr val="E9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3" name="Rectangle 46">
              <a:extLst>
                <a:ext uri="{FF2B5EF4-FFF2-40B4-BE49-F238E27FC236}">
                  <a16:creationId xmlns:a16="http://schemas.microsoft.com/office/drawing/2014/main" id="{FECD7CF3-AFCC-40E8-BD6B-F87C076BE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7"/>
            </a:xfrm>
            <a:prstGeom prst="rect">
              <a:avLst/>
            </a:prstGeom>
            <a:solidFill>
              <a:srgbClr val="E9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4" name="Rectangle 47">
              <a:extLst>
                <a:ext uri="{FF2B5EF4-FFF2-40B4-BE49-F238E27FC236}">
                  <a16:creationId xmlns:a16="http://schemas.microsoft.com/office/drawing/2014/main" id="{237ABFAA-C444-4368-BA05-2BCA86CF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7"/>
            </a:xfrm>
            <a:prstGeom prst="rect">
              <a:avLst/>
            </a:prstGeom>
            <a:solidFill>
              <a:srgbClr val="E8E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5" name="Rectangle 48">
              <a:extLst>
                <a:ext uri="{FF2B5EF4-FFF2-40B4-BE49-F238E27FC236}">
                  <a16:creationId xmlns:a16="http://schemas.microsoft.com/office/drawing/2014/main" id="{CF7DFF74-3FCA-4F60-9358-B8C4B1197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1"/>
            </a:xfrm>
            <a:prstGeom prst="rect">
              <a:avLst/>
            </a:prstGeom>
            <a:solidFill>
              <a:srgbClr val="E8E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6" name="Rectangle 49">
              <a:extLst>
                <a:ext uri="{FF2B5EF4-FFF2-40B4-BE49-F238E27FC236}">
                  <a16:creationId xmlns:a16="http://schemas.microsoft.com/office/drawing/2014/main" id="{1E1C05DF-AF42-465F-82D1-A477346D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1"/>
            </a:xfrm>
            <a:prstGeom prst="rect">
              <a:avLst/>
            </a:prstGeom>
            <a:solidFill>
              <a:srgbClr val="E7E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7" name="Rectangle 50">
              <a:extLst>
                <a:ext uri="{FF2B5EF4-FFF2-40B4-BE49-F238E27FC236}">
                  <a16:creationId xmlns:a16="http://schemas.microsoft.com/office/drawing/2014/main" id="{C192A782-A9DF-4012-9156-41968BE5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85"/>
            </a:xfrm>
            <a:prstGeom prst="rect">
              <a:avLst/>
            </a:prstGeom>
            <a:solidFill>
              <a:srgbClr val="E7E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8" name="Rectangle 51">
              <a:extLst>
                <a:ext uri="{FF2B5EF4-FFF2-40B4-BE49-F238E27FC236}">
                  <a16:creationId xmlns:a16="http://schemas.microsoft.com/office/drawing/2014/main" id="{6853BD3C-BD63-4410-85DC-41FC0928F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85"/>
            </a:xfrm>
            <a:prstGeom prst="rect">
              <a:avLst/>
            </a:prstGeom>
            <a:solidFill>
              <a:srgbClr val="E6E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49" name="Rectangle 52">
              <a:extLst>
                <a:ext uri="{FF2B5EF4-FFF2-40B4-BE49-F238E27FC236}">
                  <a16:creationId xmlns:a16="http://schemas.microsoft.com/office/drawing/2014/main" id="{2279093C-6E24-4129-A7F1-D4232DC7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9"/>
            </a:xfrm>
            <a:prstGeom prst="rect">
              <a:avLst/>
            </a:prstGeom>
            <a:solidFill>
              <a:srgbClr val="E6E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0" name="Rectangle 53">
              <a:extLst>
                <a:ext uri="{FF2B5EF4-FFF2-40B4-BE49-F238E27FC236}">
                  <a16:creationId xmlns:a16="http://schemas.microsoft.com/office/drawing/2014/main" id="{6CF934FA-B7D5-4698-999D-0D1ADC633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9"/>
            </a:xfrm>
            <a:prstGeom prst="rect">
              <a:avLst/>
            </a:prstGeom>
            <a:solidFill>
              <a:srgbClr val="E4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1" name="Rectangle 54">
              <a:extLst>
                <a:ext uri="{FF2B5EF4-FFF2-40B4-BE49-F238E27FC236}">
                  <a16:creationId xmlns:a16="http://schemas.microsoft.com/office/drawing/2014/main" id="{CC43FC4E-856A-4CE0-A2FB-3E76EF731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2"/>
            </a:xfrm>
            <a:prstGeom prst="rect">
              <a:avLst/>
            </a:prstGeom>
            <a:solidFill>
              <a:srgbClr val="E4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2" name="Rectangle 55">
              <a:extLst>
                <a:ext uri="{FF2B5EF4-FFF2-40B4-BE49-F238E27FC236}">
                  <a16:creationId xmlns:a16="http://schemas.microsoft.com/office/drawing/2014/main" id="{BB7FA17C-DC62-4B28-A56C-89884B3E8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2"/>
            </a:xfrm>
            <a:prstGeom prst="rect">
              <a:avLst/>
            </a:prstGeom>
            <a:solidFill>
              <a:srgbClr val="E3E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3" name="Rectangle 56">
              <a:extLst>
                <a:ext uri="{FF2B5EF4-FFF2-40B4-BE49-F238E27FC236}">
                  <a16:creationId xmlns:a16="http://schemas.microsoft.com/office/drawing/2014/main" id="{248FDB45-1611-49DB-AEBE-4F6BA6CE5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6"/>
            </a:xfrm>
            <a:prstGeom prst="rect">
              <a:avLst/>
            </a:prstGeom>
            <a:solidFill>
              <a:srgbClr val="E3E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4" name="Rectangle 57">
              <a:extLst>
                <a:ext uri="{FF2B5EF4-FFF2-40B4-BE49-F238E27FC236}">
                  <a16:creationId xmlns:a16="http://schemas.microsoft.com/office/drawing/2014/main" id="{243AE58B-B2DD-4538-8045-EA8C23229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6"/>
            </a:xfrm>
            <a:prstGeom prst="rect">
              <a:avLst/>
            </a:prstGeom>
            <a:solidFill>
              <a:srgbClr val="E2E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5" name="Rectangle 58">
              <a:extLst>
                <a:ext uri="{FF2B5EF4-FFF2-40B4-BE49-F238E27FC236}">
                  <a16:creationId xmlns:a16="http://schemas.microsoft.com/office/drawing/2014/main" id="{4B85BCB7-3077-4FB6-9975-7035A89B9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0"/>
            </a:xfrm>
            <a:prstGeom prst="rect">
              <a:avLst/>
            </a:prstGeom>
            <a:solidFill>
              <a:srgbClr val="E2E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6" name="Rectangle 59">
              <a:extLst>
                <a:ext uri="{FF2B5EF4-FFF2-40B4-BE49-F238E27FC236}">
                  <a16:creationId xmlns:a16="http://schemas.microsoft.com/office/drawing/2014/main" id="{E1341330-8991-4DC0-AA2C-8D2BFA8A1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0"/>
            </a:xfrm>
            <a:prstGeom prst="rect">
              <a:avLst/>
            </a:prstGeom>
            <a:solidFill>
              <a:srgbClr val="E1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7" name="Rectangle 60">
              <a:extLst>
                <a:ext uri="{FF2B5EF4-FFF2-40B4-BE49-F238E27FC236}">
                  <a16:creationId xmlns:a16="http://schemas.microsoft.com/office/drawing/2014/main" id="{9CBE9625-B93C-44D0-9DD5-480645814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8"/>
            </a:xfrm>
            <a:prstGeom prst="rect">
              <a:avLst/>
            </a:prstGeom>
            <a:solidFill>
              <a:srgbClr val="E1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8" name="Rectangle 61">
              <a:extLst>
                <a:ext uri="{FF2B5EF4-FFF2-40B4-BE49-F238E27FC236}">
                  <a16:creationId xmlns:a16="http://schemas.microsoft.com/office/drawing/2014/main" id="{C98E642E-E440-411B-859C-CD19BD067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8"/>
            </a:xfrm>
            <a:prstGeom prst="rect">
              <a:avLst/>
            </a:prstGeom>
            <a:solidFill>
              <a:srgbClr val="DFD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59" name="Rectangle 62">
              <a:extLst>
                <a:ext uri="{FF2B5EF4-FFF2-40B4-BE49-F238E27FC236}">
                  <a16:creationId xmlns:a16="http://schemas.microsoft.com/office/drawing/2014/main" id="{DE401B55-4901-4AB3-991C-A070430E8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1"/>
            </a:xfrm>
            <a:prstGeom prst="rect">
              <a:avLst/>
            </a:prstGeom>
            <a:solidFill>
              <a:srgbClr val="DFD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0" name="Rectangle 63">
              <a:extLst>
                <a:ext uri="{FF2B5EF4-FFF2-40B4-BE49-F238E27FC236}">
                  <a16:creationId xmlns:a16="http://schemas.microsoft.com/office/drawing/2014/main" id="{1C7E018F-E02A-4EF0-8F77-2886772C0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1"/>
            </a:xfrm>
            <a:prstGeom prst="rect">
              <a:avLst/>
            </a:prstGeom>
            <a:solidFill>
              <a:srgbClr val="DED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1" name="Rectangle 64">
              <a:extLst>
                <a:ext uri="{FF2B5EF4-FFF2-40B4-BE49-F238E27FC236}">
                  <a16:creationId xmlns:a16="http://schemas.microsoft.com/office/drawing/2014/main" id="{B425075F-A878-4F09-B538-06F47F84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35"/>
            </a:xfrm>
            <a:prstGeom prst="rect">
              <a:avLst/>
            </a:prstGeom>
            <a:solidFill>
              <a:srgbClr val="DED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2" name="Rectangle 65">
              <a:extLst>
                <a:ext uri="{FF2B5EF4-FFF2-40B4-BE49-F238E27FC236}">
                  <a16:creationId xmlns:a16="http://schemas.microsoft.com/office/drawing/2014/main" id="{3D93A3B4-7E92-47A8-8ACB-BEDA341E2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35"/>
            </a:xfrm>
            <a:prstGeom prst="rect">
              <a:avLst/>
            </a:prstGeom>
            <a:solidFill>
              <a:srgbClr val="DDD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3" name="Rectangle 66">
              <a:extLst>
                <a:ext uri="{FF2B5EF4-FFF2-40B4-BE49-F238E27FC236}">
                  <a16:creationId xmlns:a16="http://schemas.microsoft.com/office/drawing/2014/main" id="{C5B56293-C565-4333-B087-33B9D4E86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9"/>
            </a:xfrm>
            <a:prstGeom prst="rect">
              <a:avLst/>
            </a:prstGeom>
            <a:solidFill>
              <a:srgbClr val="DDD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4" name="Rectangle 67">
              <a:extLst>
                <a:ext uri="{FF2B5EF4-FFF2-40B4-BE49-F238E27FC236}">
                  <a16:creationId xmlns:a16="http://schemas.microsoft.com/office/drawing/2014/main" id="{D53999B3-4646-4788-A82B-90298CF0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9"/>
            </a:xfrm>
            <a:prstGeom prst="rect">
              <a:avLst/>
            </a:prstGeom>
            <a:solidFill>
              <a:srgbClr val="DB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5" name="Rectangle 68">
              <a:extLst>
                <a:ext uri="{FF2B5EF4-FFF2-40B4-BE49-F238E27FC236}">
                  <a16:creationId xmlns:a16="http://schemas.microsoft.com/office/drawing/2014/main" id="{C0F9917D-9C68-406A-98F7-0A8D163CC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3"/>
            </a:xfrm>
            <a:prstGeom prst="rect">
              <a:avLst/>
            </a:prstGeom>
            <a:solidFill>
              <a:srgbClr val="DB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6" name="Rectangle 69">
              <a:extLst>
                <a:ext uri="{FF2B5EF4-FFF2-40B4-BE49-F238E27FC236}">
                  <a16:creationId xmlns:a16="http://schemas.microsoft.com/office/drawing/2014/main" id="{BB61D317-09EF-4258-BBA0-7A260949A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3"/>
            </a:xfrm>
            <a:prstGeom prst="rect">
              <a:avLst/>
            </a:prstGeom>
            <a:solidFill>
              <a:srgbClr val="DAD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7" name="Rectangle 70">
              <a:extLst>
                <a:ext uri="{FF2B5EF4-FFF2-40B4-BE49-F238E27FC236}">
                  <a16:creationId xmlns:a16="http://schemas.microsoft.com/office/drawing/2014/main" id="{193499E8-3E81-4358-9F9E-4EBF2A46F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7"/>
            </a:xfrm>
            <a:prstGeom prst="rect">
              <a:avLst/>
            </a:prstGeom>
            <a:solidFill>
              <a:srgbClr val="DAD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8" name="Rectangle 71">
              <a:extLst>
                <a:ext uri="{FF2B5EF4-FFF2-40B4-BE49-F238E27FC236}">
                  <a16:creationId xmlns:a16="http://schemas.microsoft.com/office/drawing/2014/main" id="{47B0762A-481B-4CC0-B5F4-5F4DBEB4A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7"/>
            </a:xfrm>
            <a:prstGeom prst="rect">
              <a:avLst/>
            </a:prstGeom>
            <a:solidFill>
              <a:srgbClr val="D9D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69" name="Rectangle 72">
              <a:extLst>
                <a:ext uri="{FF2B5EF4-FFF2-40B4-BE49-F238E27FC236}">
                  <a16:creationId xmlns:a16="http://schemas.microsoft.com/office/drawing/2014/main" id="{63760416-DA20-46BC-981F-4C388572F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0"/>
            </a:xfrm>
            <a:prstGeom prst="rect">
              <a:avLst/>
            </a:prstGeom>
            <a:solidFill>
              <a:srgbClr val="D9D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0" name="Rectangle 73">
              <a:extLst>
                <a:ext uri="{FF2B5EF4-FFF2-40B4-BE49-F238E27FC236}">
                  <a16:creationId xmlns:a16="http://schemas.microsoft.com/office/drawing/2014/main" id="{3A330A8A-B25B-45CE-BD35-FDC09384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0"/>
            </a:xfrm>
            <a:prstGeom prst="rect">
              <a:avLst/>
            </a:prstGeom>
            <a:solidFill>
              <a:srgbClr val="D8D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1" name="Rectangle 74">
              <a:extLst>
                <a:ext uri="{FF2B5EF4-FFF2-40B4-BE49-F238E27FC236}">
                  <a16:creationId xmlns:a16="http://schemas.microsoft.com/office/drawing/2014/main" id="{75BBABF0-B123-40E4-B225-B4D54D0C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8"/>
            </a:xfrm>
            <a:prstGeom prst="rect">
              <a:avLst/>
            </a:prstGeom>
            <a:solidFill>
              <a:srgbClr val="D8D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2" name="Rectangle 75">
              <a:extLst>
                <a:ext uri="{FF2B5EF4-FFF2-40B4-BE49-F238E27FC236}">
                  <a16:creationId xmlns:a16="http://schemas.microsoft.com/office/drawing/2014/main" id="{B483EDDD-6B6D-4EB7-A644-624EF2778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8"/>
            </a:xfrm>
            <a:prstGeom prst="rect">
              <a:avLst/>
            </a:prstGeom>
            <a:solidFill>
              <a:srgbClr val="D6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3" name="Rectangle 76">
              <a:extLst>
                <a:ext uri="{FF2B5EF4-FFF2-40B4-BE49-F238E27FC236}">
                  <a16:creationId xmlns:a16="http://schemas.microsoft.com/office/drawing/2014/main" id="{97CEB756-62EB-4425-B165-C228EC112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2"/>
            </a:xfrm>
            <a:prstGeom prst="rect">
              <a:avLst/>
            </a:prstGeom>
            <a:solidFill>
              <a:srgbClr val="D6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4" name="Rectangle 77">
              <a:extLst>
                <a:ext uri="{FF2B5EF4-FFF2-40B4-BE49-F238E27FC236}">
                  <a16:creationId xmlns:a16="http://schemas.microsoft.com/office/drawing/2014/main" id="{E6294090-0119-491B-86F3-CF5F3662F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2"/>
            </a:xfrm>
            <a:prstGeom prst="rect">
              <a:avLst/>
            </a:prstGeom>
            <a:solidFill>
              <a:srgbClr val="D5D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5" name="Rectangle 78">
              <a:extLst>
                <a:ext uri="{FF2B5EF4-FFF2-40B4-BE49-F238E27FC236}">
                  <a16:creationId xmlns:a16="http://schemas.microsoft.com/office/drawing/2014/main" id="{ED730CD6-EC9A-42AE-B053-092B5591B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6"/>
            </a:xfrm>
            <a:prstGeom prst="rect">
              <a:avLst/>
            </a:prstGeom>
            <a:solidFill>
              <a:srgbClr val="D5D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6" name="Rectangle 79">
              <a:extLst>
                <a:ext uri="{FF2B5EF4-FFF2-40B4-BE49-F238E27FC236}">
                  <a16:creationId xmlns:a16="http://schemas.microsoft.com/office/drawing/2014/main" id="{5644EF28-F435-4222-9411-06115DB2E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6"/>
            </a:xfrm>
            <a:prstGeom prst="rect">
              <a:avLst/>
            </a:prstGeom>
            <a:solidFill>
              <a:srgbClr val="D4D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7" name="Rectangle 80">
              <a:extLst>
                <a:ext uri="{FF2B5EF4-FFF2-40B4-BE49-F238E27FC236}">
                  <a16:creationId xmlns:a16="http://schemas.microsoft.com/office/drawing/2014/main" id="{D48FCA22-B45C-4DA5-BE71-769BFDCE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0"/>
            </a:xfrm>
            <a:prstGeom prst="rect">
              <a:avLst/>
            </a:prstGeom>
            <a:solidFill>
              <a:srgbClr val="D4D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8" name="Rectangle 81">
              <a:extLst>
                <a:ext uri="{FF2B5EF4-FFF2-40B4-BE49-F238E27FC236}">
                  <a16:creationId xmlns:a16="http://schemas.microsoft.com/office/drawing/2014/main" id="{1FCEE964-3898-43AC-88C6-FE5CE22D3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0"/>
            </a:xfrm>
            <a:prstGeom prst="rect">
              <a:avLst/>
            </a:prstGeom>
            <a:solidFill>
              <a:srgbClr val="D3D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79" name="Rectangle 82">
              <a:extLst>
                <a:ext uri="{FF2B5EF4-FFF2-40B4-BE49-F238E27FC236}">
                  <a16:creationId xmlns:a16="http://schemas.microsoft.com/office/drawing/2014/main" id="{CEA2B05A-F8A8-47E6-B6BE-5BF2756EA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74"/>
            </a:xfrm>
            <a:prstGeom prst="rect">
              <a:avLst/>
            </a:prstGeom>
            <a:solidFill>
              <a:srgbClr val="D3D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0" name="Rectangle 83">
              <a:extLst>
                <a:ext uri="{FF2B5EF4-FFF2-40B4-BE49-F238E27FC236}">
                  <a16:creationId xmlns:a16="http://schemas.microsoft.com/office/drawing/2014/main" id="{EBF7A06D-0B5F-47B9-AA3D-DEF47E9EE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74"/>
            </a:xfrm>
            <a:prstGeom prst="rect">
              <a:avLst/>
            </a:prstGeom>
            <a:solidFill>
              <a:srgbClr val="D1D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1" name="Rectangle 84">
              <a:extLst>
                <a:ext uri="{FF2B5EF4-FFF2-40B4-BE49-F238E27FC236}">
                  <a16:creationId xmlns:a16="http://schemas.microsoft.com/office/drawing/2014/main" id="{A86BA566-AF0B-4B82-8B74-E8E9AF4F2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7"/>
            </a:xfrm>
            <a:prstGeom prst="rect">
              <a:avLst/>
            </a:prstGeom>
            <a:solidFill>
              <a:srgbClr val="D1D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2" name="Rectangle 85">
              <a:extLst>
                <a:ext uri="{FF2B5EF4-FFF2-40B4-BE49-F238E27FC236}">
                  <a16:creationId xmlns:a16="http://schemas.microsoft.com/office/drawing/2014/main" id="{1936DF1D-1863-4B21-BBEF-1AD09C046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7"/>
            </a:xfrm>
            <a:prstGeom prst="rect">
              <a:avLst/>
            </a:prstGeom>
            <a:solidFill>
              <a:srgbClr val="D0D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3" name="Rectangle 86">
              <a:extLst>
                <a:ext uri="{FF2B5EF4-FFF2-40B4-BE49-F238E27FC236}">
                  <a16:creationId xmlns:a16="http://schemas.microsoft.com/office/drawing/2014/main" id="{C85A8AF9-DCFC-4068-8155-454392388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1"/>
            </a:xfrm>
            <a:prstGeom prst="rect">
              <a:avLst/>
            </a:prstGeom>
            <a:solidFill>
              <a:srgbClr val="D0D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4" name="Rectangle 87">
              <a:extLst>
                <a:ext uri="{FF2B5EF4-FFF2-40B4-BE49-F238E27FC236}">
                  <a16:creationId xmlns:a16="http://schemas.microsoft.com/office/drawing/2014/main" id="{6EB10492-D1FA-4365-B35F-2EBE4A880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1"/>
            </a:xfrm>
            <a:prstGeom prst="rect">
              <a:avLst/>
            </a:prstGeom>
            <a:solidFill>
              <a:srgbClr val="CFC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5" name="Rectangle 88">
              <a:extLst>
                <a:ext uri="{FF2B5EF4-FFF2-40B4-BE49-F238E27FC236}">
                  <a16:creationId xmlns:a16="http://schemas.microsoft.com/office/drawing/2014/main" id="{89AA80E9-2957-44A2-BD04-17C6482AF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55"/>
            </a:xfrm>
            <a:prstGeom prst="rect">
              <a:avLst/>
            </a:prstGeom>
            <a:solidFill>
              <a:srgbClr val="CFC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6" name="Rectangle 89">
              <a:extLst>
                <a:ext uri="{FF2B5EF4-FFF2-40B4-BE49-F238E27FC236}">
                  <a16:creationId xmlns:a16="http://schemas.microsoft.com/office/drawing/2014/main" id="{AEC4018F-FDE7-41EF-95D2-EC1758521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55"/>
            </a:xfrm>
            <a:prstGeom prst="rect">
              <a:avLst/>
            </a:prstGeom>
            <a:solidFill>
              <a:srgbClr val="CDC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7" name="Rectangle 90">
              <a:extLst>
                <a:ext uri="{FF2B5EF4-FFF2-40B4-BE49-F238E27FC236}">
                  <a16:creationId xmlns:a16="http://schemas.microsoft.com/office/drawing/2014/main" id="{2643E1CC-080E-4F5F-B0FC-7B9AA4979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49"/>
            </a:xfrm>
            <a:prstGeom prst="rect">
              <a:avLst/>
            </a:prstGeom>
            <a:solidFill>
              <a:srgbClr val="CDC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8" name="Rectangle 91">
              <a:extLst>
                <a:ext uri="{FF2B5EF4-FFF2-40B4-BE49-F238E27FC236}">
                  <a16:creationId xmlns:a16="http://schemas.microsoft.com/office/drawing/2014/main" id="{7A77DCF7-19A9-4903-8003-B308A40AA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49"/>
            </a:xfrm>
            <a:prstGeom prst="rect">
              <a:avLst/>
            </a:prstGeom>
            <a:solidFill>
              <a:srgbClr val="CC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89" name="Rectangle 92">
              <a:extLst>
                <a:ext uri="{FF2B5EF4-FFF2-40B4-BE49-F238E27FC236}">
                  <a16:creationId xmlns:a16="http://schemas.microsoft.com/office/drawing/2014/main" id="{929B6E1C-CAA4-455D-8A04-B526B5ACB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6"/>
            </a:xfrm>
            <a:prstGeom prst="rect">
              <a:avLst/>
            </a:prstGeom>
            <a:solidFill>
              <a:srgbClr val="CC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0" name="Rectangle 93">
              <a:extLst>
                <a:ext uri="{FF2B5EF4-FFF2-40B4-BE49-F238E27FC236}">
                  <a16:creationId xmlns:a16="http://schemas.microsoft.com/office/drawing/2014/main" id="{0CD00F0B-14BF-47D7-B5E6-5ED6E79B5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6"/>
            </a:xfrm>
            <a:prstGeom prst="rect">
              <a:avLst/>
            </a:prstGeom>
            <a:solidFill>
              <a:srgbClr val="CB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1" name="Rectangle 94">
              <a:extLst>
                <a:ext uri="{FF2B5EF4-FFF2-40B4-BE49-F238E27FC236}">
                  <a16:creationId xmlns:a16="http://schemas.microsoft.com/office/drawing/2014/main" id="{06DB5130-F85B-4E00-AD27-C007394A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0"/>
            </a:xfrm>
            <a:prstGeom prst="rect">
              <a:avLst/>
            </a:prstGeom>
            <a:solidFill>
              <a:srgbClr val="CB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2" name="Rectangle 95">
              <a:extLst>
                <a:ext uri="{FF2B5EF4-FFF2-40B4-BE49-F238E27FC236}">
                  <a16:creationId xmlns:a16="http://schemas.microsoft.com/office/drawing/2014/main" id="{61FEEEA0-84F4-4EFD-A7DB-CEFB10F8B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0"/>
            </a:xfrm>
            <a:prstGeom prst="rect">
              <a:avLst/>
            </a:prstGeom>
            <a:solidFill>
              <a:srgbClr val="CAC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3" name="Rectangle 96">
              <a:extLst>
                <a:ext uri="{FF2B5EF4-FFF2-40B4-BE49-F238E27FC236}">
                  <a16:creationId xmlns:a16="http://schemas.microsoft.com/office/drawing/2014/main" id="{DE9EB6A2-5853-4D9A-BC97-D9CDA7DA9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4"/>
            </a:xfrm>
            <a:prstGeom prst="rect">
              <a:avLst/>
            </a:prstGeom>
            <a:solidFill>
              <a:srgbClr val="CAC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4" name="Rectangle 97">
              <a:extLst>
                <a:ext uri="{FF2B5EF4-FFF2-40B4-BE49-F238E27FC236}">
                  <a16:creationId xmlns:a16="http://schemas.microsoft.com/office/drawing/2014/main" id="{ED761246-8311-4AAB-B440-5587ACD8D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4"/>
            </a:xfrm>
            <a:prstGeom prst="rect">
              <a:avLst/>
            </a:prstGeom>
            <a:solidFill>
              <a:srgbClr val="C8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5" name="Rectangle 98">
              <a:extLst>
                <a:ext uri="{FF2B5EF4-FFF2-40B4-BE49-F238E27FC236}">
                  <a16:creationId xmlns:a16="http://schemas.microsoft.com/office/drawing/2014/main" id="{E2967C4E-F5F6-4BF2-A9DF-10138F932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8"/>
            </a:xfrm>
            <a:prstGeom prst="rect">
              <a:avLst/>
            </a:prstGeom>
            <a:solidFill>
              <a:srgbClr val="C8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6" name="Rectangle 99">
              <a:extLst>
                <a:ext uri="{FF2B5EF4-FFF2-40B4-BE49-F238E27FC236}">
                  <a16:creationId xmlns:a16="http://schemas.microsoft.com/office/drawing/2014/main" id="{485DA90D-09C9-47C9-8858-C3386B06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8"/>
            </a:xfrm>
            <a:prstGeom prst="rect">
              <a:avLst/>
            </a:prstGeom>
            <a:solidFill>
              <a:srgbClr val="C7C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7" name="Rectangle 100">
              <a:extLst>
                <a:ext uri="{FF2B5EF4-FFF2-40B4-BE49-F238E27FC236}">
                  <a16:creationId xmlns:a16="http://schemas.microsoft.com/office/drawing/2014/main" id="{EC6D3271-5AF2-49DA-A699-A29F3C07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2"/>
            </a:xfrm>
            <a:prstGeom prst="rect">
              <a:avLst/>
            </a:prstGeom>
            <a:solidFill>
              <a:srgbClr val="C7C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8" name="Rectangle 101">
              <a:extLst>
                <a:ext uri="{FF2B5EF4-FFF2-40B4-BE49-F238E27FC236}">
                  <a16:creationId xmlns:a16="http://schemas.microsoft.com/office/drawing/2014/main" id="{A3C87404-4294-4A70-9542-29B67C5AB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2"/>
            </a:xfrm>
            <a:prstGeom prst="rect">
              <a:avLst/>
            </a:prstGeom>
            <a:solidFill>
              <a:srgbClr val="C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99" name="Rectangle 102">
              <a:extLst>
                <a:ext uri="{FF2B5EF4-FFF2-40B4-BE49-F238E27FC236}">
                  <a16:creationId xmlns:a16="http://schemas.microsoft.com/office/drawing/2014/main" id="{882FBF3B-B7E0-4147-9396-7AEAC220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05"/>
            </a:xfrm>
            <a:prstGeom prst="rect">
              <a:avLst/>
            </a:prstGeom>
            <a:solidFill>
              <a:srgbClr val="C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0" name="Rectangle 103">
              <a:extLst>
                <a:ext uri="{FF2B5EF4-FFF2-40B4-BE49-F238E27FC236}">
                  <a16:creationId xmlns:a16="http://schemas.microsoft.com/office/drawing/2014/main" id="{5113A689-B6ED-4542-91F5-06743EFEC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05"/>
            </a:xfrm>
            <a:prstGeom prst="rect">
              <a:avLst/>
            </a:prstGeom>
            <a:solidFill>
              <a:srgbClr val="C5C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1" name="Rectangle 104">
              <a:extLst>
                <a:ext uri="{FF2B5EF4-FFF2-40B4-BE49-F238E27FC236}">
                  <a16:creationId xmlns:a16="http://schemas.microsoft.com/office/drawing/2014/main" id="{4ADE5CE6-4491-4E8E-8B94-4289BF078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9"/>
            </a:xfrm>
            <a:prstGeom prst="rect">
              <a:avLst/>
            </a:prstGeom>
            <a:solidFill>
              <a:srgbClr val="C5C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2" name="Rectangle 105">
              <a:extLst>
                <a:ext uri="{FF2B5EF4-FFF2-40B4-BE49-F238E27FC236}">
                  <a16:creationId xmlns:a16="http://schemas.microsoft.com/office/drawing/2014/main" id="{C05BE88B-E4EA-44FF-AD92-C43212708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9"/>
            </a:xfrm>
            <a:prstGeom prst="rect">
              <a:avLst/>
            </a:prstGeom>
            <a:solidFill>
              <a:srgbClr val="C3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3" name="Rectangle 106">
              <a:extLst>
                <a:ext uri="{FF2B5EF4-FFF2-40B4-BE49-F238E27FC236}">
                  <a16:creationId xmlns:a16="http://schemas.microsoft.com/office/drawing/2014/main" id="{81C94556-E769-43B8-95C4-4B4A0E324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3"/>
            </a:xfrm>
            <a:prstGeom prst="rect">
              <a:avLst/>
            </a:prstGeom>
            <a:solidFill>
              <a:srgbClr val="C3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4" name="Rectangle 107">
              <a:extLst>
                <a:ext uri="{FF2B5EF4-FFF2-40B4-BE49-F238E27FC236}">
                  <a16:creationId xmlns:a16="http://schemas.microsoft.com/office/drawing/2014/main" id="{DCFCC169-7E22-40A8-AEBC-1FF77D859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3"/>
            </a:xfrm>
            <a:prstGeom prst="rect">
              <a:avLst/>
            </a:prstGeom>
            <a:solidFill>
              <a:srgbClr val="C2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5" name="Rectangle 108">
              <a:extLst>
                <a:ext uri="{FF2B5EF4-FFF2-40B4-BE49-F238E27FC236}">
                  <a16:creationId xmlns:a16="http://schemas.microsoft.com/office/drawing/2014/main" id="{22E55CCF-F802-48F1-97F5-DD59DA92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7"/>
            </a:xfrm>
            <a:prstGeom prst="rect">
              <a:avLst/>
            </a:prstGeom>
            <a:solidFill>
              <a:srgbClr val="C2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6" name="Rectangle 109">
              <a:extLst>
                <a:ext uri="{FF2B5EF4-FFF2-40B4-BE49-F238E27FC236}">
                  <a16:creationId xmlns:a16="http://schemas.microsoft.com/office/drawing/2014/main" id="{8A2A50CF-C48C-4B71-B973-3A576796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7"/>
            </a:xfrm>
            <a:prstGeom prst="rect">
              <a:avLst/>
            </a:prstGeom>
            <a:solidFill>
              <a:srgbClr val="C1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7" name="Rectangle 110">
              <a:extLst>
                <a:ext uri="{FF2B5EF4-FFF2-40B4-BE49-F238E27FC236}">
                  <a16:creationId xmlns:a16="http://schemas.microsoft.com/office/drawing/2014/main" id="{684750D2-4926-4EC1-B58F-6F43788D0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1"/>
            </a:xfrm>
            <a:prstGeom prst="rect">
              <a:avLst/>
            </a:prstGeom>
            <a:solidFill>
              <a:srgbClr val="C1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8" name="Rectangle 111">
              <a:extLst>
                <a:ext uri="{FF2B5EF4-FFF2-40B4-BE49-F238E27FC236}">
                  <a16:creationId xmlns:a16="http://schemas.microsoft.com/office/drawing/2014/main" id="{28850BF9-A630-4B79-94FE-118822BF8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1"/>
            </a:xfrm>
            <a:prstGeom prst="rect">
              <a:avLst/>
            </a:prstGeom>
            <a:solidFill>
              <a:srgbClr val="C0C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09" name="Rectangle 112">
              <a:extLst>
                <a:ext uri="{FF2B5EF4-FFF2-40B4-BE49-F238E27FC236}">
                  <a16:creationId xmlns:a16="http://schemas.microsoft.com/office/drawing/2014/main" id="{D3E43FFF-1352-4F09-BC8A-FC78EE4BD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74"/>
            </a:xfrm>
            <a:prstGeom prst="rect">
              <a:avLst/>
            </a:prstGeom>
            <a:solidFill>
              <a:srgbClr val="C0C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0" name="Rectangle 113">
              <a:extLst>
                <a:ext uri="{FF2B5EF4-FFF2-40B4-BE49-F238E27FC236}">
                  <a16:creationId xmlns:a16="http://schemas.microsoft.com/office/drawing/2014/main" id="{B86A65B4-B3A9-47BB-89DE-CFBC01D64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74"/>
            </a:xfrm>
            <a:prstGeom prst="rect">
              <a:avLst/>
            </a:prstGeom>
            <a:solidFill>
              <a:srgbClr val="BEB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1" name="Rectangle 114">
              <a:extLst>
                <a:ext uri="{FF2B5EF4-FFF2-40B4-BE49-F238E27FC236}">
                  <a16:creationId xmlns:a16="http://schemas.microsoft.com/office/drawing/2014/main" id="{A68504E5-86AA-4772-B677-F7D2EAC46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8"/>
            </a:xfrm>
            <a:prstGeom prst="rect">
              <a:avLst/>
            </a:prstGeom>
            <a:solidFill>
              <a:srgbClr val="BEB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2" name="Rectangle 115">
              <a:extLst>
                <a:ext uri="{FF2B5EF4-FFF2-40B4-BE49-F238E27FC236}">
                  <a16:creationId xmlns:a16="http://schemas.microsoft.com/office/drawing/2014/main" id="{63A0D0B8-007F-487B-A800-BEDA5920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8"/>
            </a:xfrm>
            <a:prstGeom prst="rect">
              <a:avLst/>
            </a:prstGeom>
            <a:solidFill>
              <a:srgbClr val="BDB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3" name="Rectangle 116">
              <a:extLst>
                <a:ext uri="{FF2B5EF4-FFF2-40B4-BE49-F238E27FC236}">
                  <a16:creationId xmlns:a16="http://schemas.microsoft.com/office/drawing/2014/main" id="{8397D557-FCA9-4E54-8F40-36FC77B15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2"/>
            </a:xfrm>
            <a:prstGeom prst="rect">
              <a:avLst/>
            </a:prstGeom>
            <a:solidFill>
              <a:srgbClr val="BDB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4" name="Rectangle 117">
              <a:extLst>
                <a:ext uri="{FF2B5EF4-FFF2-40B4-BE49-F238E27FC236}">
                  <a16:creationId xmlns:a16="http://schemas.microsoft.com/office/drawing/2014/main" id="{B1FD31C8-254C-4726-99C5-2F67AEAB0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2"/>
            </a:xfrm>
            <a:prstGeom prst="rect">
              <a:avLst/>
            </a:prstGeom>
            <a:solidFill>
              <a:srgbClr val="BCB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5" name="Rectangle 118">
              <a:extLst>
                <a:ext uri="{FF2B5EF4-FFF2-40B4-BE49-F238E27FC236}">
                  <a16:creationId xmlns:a16="http://schemas.microsoft.com/office/drawing/2014/main" id="{FAD2DA60-A055-4910-9309-24FB2C7B7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6"/>
            </a:xfrm>
            <a:prstGeom prst="rect">
              <a:avLst/>
            </a:prstGeom>
            <a:solidFill>
              <a:srgbClr val="BCB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6" name="Rectangle 119">
              <a:extLst>
                <a:ext uri="{FF2B5EF4-FFF2-40B4-BE49-F238E27FC236}">
                  <a16:creationId xmlns:a16="http://schemas.microsoft.com/office/drawing/2014/main" id="{E6BB505F-16CF-4694-8553-62868FFBF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6"/>
            </a:xfrm>
            <a:prstGeom prst="rect">
              <a:avLst/>
            </a:prstGeom>
            <a:solidFill>
              <a:srgbClr val="BAB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7" name="Rectangle 120">
              <a:extLst>
                <a:ext uri="{FF2B5EF4-FFF2-40B4-BE49-F238E27FC236}">
                  <a16:creationId xmlns:a16="http://schemas.microsoft.com/office/drawing/2014/main" id="{424CDFB4-9A58-4B0A-805E-F7BBDE706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0"/>
            </a:xfrm>
            <a:prstGeom prst="rect">
              <a:avLst/>
            </a:prstGeom>
            <a:solidFill>
              <a:srgbClr val="BAB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8" name="Rectangle 121">
              <a:extLst>
                <a:ext uri="{FF2B5EF4-FFF2-40B4-BE49-F238E27FC236}">
                  <a16:creationId xmlns:a16="http://schemas.microsoft.com/office/drawing/2014/main" id="{200FE15E-EBC1-4FCA-977A-8D200433E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0"/>
            </a:xfrm>
            <a:prstGeom prst="rect">
              <a:avLst/>
            </a:prstGeom>
            <a:solidFill>
              <a:srgbClr val="B9B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19" name="Rectangle 122">
              <a:extLst>
                <a:ext uri="{FF2B5EF4-FFF2-40B4-BE49-F238E27FC236}">
                  <a16:creationId xmlns:a16="http://schemas.microsoft.com/office/drawing/2014/main" id="{7BD83D2A-C848-4BC4-B323-9BA55EB81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43"/>
            </a:xfrm>
            <a:prstGeom prst="rect">
              <a:avLst/>
            </a:prstGeom>
            <a:solidFill>
              <a:srgbClr val="B9B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0" name="Rectangle 123">
              <a:extLst>
                <a:ext uri="{FF2B5EF4-FFF2-40B4-BE49-F238E27FC236}">
                  <a16:creationId xmlns:a16="http://schemas.microsoft.com/office/drawing/2014/main" id="{BC08A59B-6B27-4567-BA59-54BCE3875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43"/>
            </a:xfrm>
            <a:prstGeom prst="rect">
              <a:avLst/>
            </a:prstGeom>
            <a:solidFill>
              <a:srgbClr val="B8B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1" name="Rectangle 124">
              <a:extLst>
                <a:ext uri="{FF2B5EF4-FFF2-40B4-BE49-F238E27FC236}">
                  <a16:creationId xmlns:a16="http://schemas.microsoft.com/office/drawing/2014/main" id="{8F792080-34EC-4F10-8FAD-35ED0357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31"/>
            </a:xfrm>
            <a:prstGeom prst="rect">
              <a:avLst/>
            </a:prstGeom>
            <a:solidFill>
              <a:srgbClr val="B8B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2" name="Rectangle 125">
              <a:extLst>
                <a:ext uri="{FF2B5EF4-FFF2-40B4-BE49-F238E27FC236}">
                  <a16:creationId xmlns:a16="http://schemas.microsoft.com/office/drawing/2014/main" id="{1F514C5F-9E22-4E61-8ED7-6D1EF34F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31"/>
            </a:xfrm>
            <a:prstGeom prst="rect">
              <a:avLst/>
            </a:prstGeom>
            <a:solidFill>
              <a:srgbClr val="B7B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3" name="Rectangle 126">
              <a:extLst>
                <a:ext uri="{FF2B5EF4-FFF2-40B4-BE49-F238E27FC236}">
                  <a16:creationId xmlns:a16="http://schemas.microsoft.com/office/drawing/2014/main" id="{810DBB81-2967-4D0D-AD9A-34920C131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25"/>
            </a:xfrm>
            <a:prstGeom prst="rect">
              <a:avLst/>
            </a:prstGeom>
            <a:solidFill>
              <a:srgbClr val="B7B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4" name="Rectangle 127">
              <a:extLst>
                <a:ext uri="{FF2B5EF4-FFF2-40B4-BE49-F238E27FC236}">
                  <a16:creationId xmlns:a16="http://schemas.microsoft.com/office/drawing/2014/main" id="{8CB3C1A1-746A-4F12-B5BC-EE53E978D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25"/>
            </a:xfrm>
            <a:prstGeom prst="rect">
              <a:avLst/>
            </a:prstGeom>
            <a:solidFill>
              <a:srgbClr val="B5B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5" name="Rectangle 128">
              <a:extLst>
                <a:ext uri="{FF2B5EF4-FFF2-40B4-BE49-F238E27FC236}">
                  <a16:creationId xmlns:a16="http://schemas.microsoft.com/office/drawing/2014/main" id="{5AB443DC-8D44-466D-97CA-DECA96066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"/>
            </a:xfrm>
            <a:prstGeom prst="rect">
              <a:avLst/>
            </a:prstGeom>
            <a:solidFill>
              <a:srgbClr val="B5B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6" name="Rectangle 129">
              <a:extLst>
                <a:ext uri="{FF2B5EF4-FFF2-40B4-BE49-F238E27FC236}">
                  <a16:creationId xmlns:a16="http://schemas.microsoft.com/office/drawing/2014/main" id="{F8E69C2A-385C-4E48-B0EA-809D2F860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"/>
            </a:xfrm>
            <a:prstGeom prst="rect">
              <a:avLst/>
            </a:prstGeom>
            <a:solidFill>
              <a:srgbClr val="B4B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7" name="Rectangle 130">
              <a:extLst>
                <a:ext uri="{FF2B5EF4-FFF2-40B4-BE49-F238E27FC236}">
                  <a16:creationId xmlns:a16="http://schemas.microsoft.com/office/drawing/2014/main" id="{1110C631-C5C5-4465-96D6-3F20C3A7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"/>
            </a:xfrm>
            <a:prstGeom prst="rect">
              <a:avLst/>
            </a:prstGeom>
            <a:solidFill>
              <a:srgbClr val="B4B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8" name="Rectangle 131">
              <a:extLst>
                <a:ext uri="{FF2B5EF4-FFF2-40B4-BE49-F238E27FC236}">
                  <a16:creationId xmlns:a16="http://schemas.microsoft.com/office/drawing/2014/main" id="{627000E1-E833-4F26-8471-FF3A054A5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"/>
            </a:xfrm>
            <a:prstGeom prst="rect">
              <a:avLst/>
            </a:prstGeom>
            <a:solidFill>
              <a:srgbClr val="B3B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29" name="Rectangle 132">
              <a:extLst>
                <a:ext uri="{FF2B5EF4-FFF2-40B4-BE49-F238E27FC236}">
                  <a16:creationId xmlns:a16="http://schemas.microsoft.com/office/drawing/2014/main" id="{4A04A0D5-FCA6-40AD-9416-686A2A70D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"/>
            </a:xfrm>
            <a:prstGeom prst="rect">
              <a:avLst/>
            </a:prstGeom>
            <a:solidFill>
              <a:srgbClr val="B3B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0" name="Rectangle 133">
              <a:extLst>
                <a:ext uri="{FF2B5EF4-FFF2-40B4-BE49-F238E27FC236}">
                  <a16:creationId xmlns:a16="http://schemas.microsoft.com/office/drawing/2014/main" id="{94FF8C16-513B-4993-BE02-73924F5E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"/>
            </a:xfrm>
            <a:prstGeom prst="rect">
              <a:avLst/>
            </a:prstGeom>
            <a:solidFill>
              <a:srgbClr val="B2B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1" name="Rectangle 134">
              <a:extLst>
                <a:ext uri="{FF2B5EF4-FFF2-40B4-BE49-F238E27FC236}">
                  <a16:creationId xmlns:a16="http://schemas.microsoft.com/office/drawing/2014/main" id="{0FF075B3-46B0-4089-BBF7-D79E84AC9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"/>
            </a:xfrm>
            <a:prstGeom prst="rect">
              <a:avLst/>
            </a:prstGeom>
            <a:solidFill>
              <a:srgbClr val="B2B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2" name="Rectangle 135">
              <a:extLst>
                <a:ext uri="{FF2B5EF4-FFF2-40B4-BE49-F238E27FC236}">
                  <a16:creationId xmlns:a16="http://schemas.microsoft.com/office/drawing/2014/main" id="{3DBFD428-00F2-4A88-B5AC-A9DA4A0F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"/>
            </a:xfrm>
            <a:prstGeom prst="rect">
              <a:avLst/>
            </a:prstGeom>
            <a:solidFill>
              <a:srgbClr val="B0B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3" name="Rectangle 136">
              <a:extLst>
                <a:ext uri="{FF2B5EF4-FFF2-40B4-BE49-F238E27FC236}">
                  <a16:creationId xmlns:a16="http://schemas.microsoft.com/office/drawing/2014/main" id="{9350F475-0F8B-4F08-8A55-92B669F6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6"/>
            </a:xfrm>
            <a:prstGeom prst="rect">
              <a:avLst/>
            </a:prstGeom>
            <a:solidFill>
              <a:srgbClr val="B0B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4" name="Rectangle 137">
              <a:extLst>
                <a:ext uri="{FF2B5EF4-FFF2-40B4-BE49-F238E27FC236}">
                  <a16:creationId xmlns:a16="http://schemas.microsoft.com/office/drawing/2014/main" id="{AB7E5406-D7BE-4337-8C9F-284B3D66B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6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5" name="Rectangle 138">
              <a:extLst>
                <a:ext uri="{FF2B5EF4-FFF2-40B4-BE49-F238E27FC236}">
                  <a16:creationId xmlns:a16="http://schemas.microsoft.com/office/drawing/2014/main" id="{AAB9DCC6-0003-4F6F-A9B7-B2F002E1C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6" name="Rectangle 139">
              <a:extLst>
                <a:ext uri="{FF2B5EF4-FFF2-40B4-BE49-F238E27FC236}">
                  <a16:creationId xmlns:a16="http://schemas.microsoft.com/office/drawing/2014/main" id="{B4E6EF09-E828-4E08-9AE5-54465FA2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23" cy="427"/>
            </a:xfrm>
            <a:prstGeom prst="rect">
              <a:avLst/>
            </a:pr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7" name="Rectangle 140">
              <a:extLst>
                <a:ext uri="{FF2B5EF4-FFF2-40B4-BE49-F238E27FC236}">
                  <a16:creationId xmlns:a16="http://schemas.microsoft.com/office/drawing/2014/main" id="{9202D341-6973-424C-B588-97D3FB137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9"/>
            </a:xfrm>
            <a:prstGeom prst="rect">
              <a:avLst/>
            </a:pr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8" name="Rectangle 141">
              <a:extLst>
                <a:ext uri="{FF2B5EF4-FFF2-40B4-BE49-F238E27FC236}">
                  <a16:creationId xmlns:a16="http://schemas.microsoft.com/office/drawing/2014/main" id="{9FAEEF2D-BA1F-4A7A-A74C-165BDFB39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9"/>
            </a:xfrm>
            <a:prstGeom prst="rect">
              <a:avLst/>
            </a:prstGeom>
            <a:solidFill>
              <a:srgbClr val="FEF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39" name="Rectangle 142">
              <a:extLst>
                <a:ext uri="{FF2B5EF4-FFF2-40B4-BE49-F238E27FC236}">
                  <a16:creationId xmlns:a16="http://schemas.microsoft.com/office/drawing/2014/main" id="{51556D9F-054B-42D5-82A6-A16E6092B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3"/>
            </a:xfrm>
            <a:prstGeom prst="rect">
              <a:avLst/>
            </a:prstGeom>
            <a:solidFill>
              <a:srgbClr val="FEF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0" name="Rectangle 143">
              <a:extLst>
                <a:ext uri="{FF2B5EF4-FFF2-40B4-BE49-F238E27FC236}">
                  <a16:creationId xmlns:a16="http://schemas.microsoft.com/office/drawing/2014/main" id="{919B17E3-764A-404A-937D-FEA55DC92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403"/>
            </a:xfrm>
            <a:prstGeom prst="rect">
              <a:avLst/>
            </a:prstGeom>
            <a:solidFill>
              <a:srgbClr val="FCF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1" name="Rectangle 144">
              <a:extLst>
                <a:ext uri="{FF2B5EF4-FFF2-40B4-BE49-F238E27FC236}">
                  <a16:creationId xmlns:a16="http://schemas.microsoft.com/office/drawing/2014/main" id="{1EAB1F41-99CD-45B3-BF6E-0D554C2E8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6"/>
            </a:xfrm>
            <a:prstGeom prst="rect">
              <a:avLst/>
            </a:prstGeom>
            <a:solidFill>
              <a:srgbClr val="FCF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2" name="Rectangle 145">
              <a:extLst>
                <a:ext uri="{FF2B5EF4-FFF2-40B4-BE49-F238E27FC236}">
                  <a16:creationId xmlns:a16="http://schemas.microsoft.com/office/drawing/2014/main" id="{FFC5BBC8-AE67-4A01-9367-7ED7262DB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6"/>
            </a:xfrm>
            <a:prstGeom prst="rect">
              <a:avLst/>
            </a:prstGeom>
            <a:solidFill>
              <a:srgbClr val="FBF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3" name="Rectangle 146">
              <a:extLst>
                <a:ext uri="{FF2B5EF4-FFF2-40B4-BE49-F238E27FC236}">
                  <a16:creationId xmlns:a16="http://schemas.microsoft.com/office/drawing/2014/main" id="{7691263E-5784-4345-8F5C-6C09FFA21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0"/>
            </a:xfrm>
            <a:prstGeom prst="rect">
              <a:avLst/>
            </a:prstGeom>
            <a:solidFill>
              <a:srgbClr val="FBF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4" name="Rectangle 147">
              <a:extLst>
                <a:ext uri="{FF2B5EF4-FFF2-40B4-BE49-F238E27FC236}">
                  <a16:creationId xmlns:a16="http://schemas.microsoft.com/office/drawing/2014/main" id="{E4B88F7D-8BA3-4F37-B683-DD0CA1EEE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90"/>
            </a:xfrm>
            <a:prstGeom prst="rect">
              <a:avLst/>
            </a:prstGeom>
            <a:solidFill>
              <a:srgbClr val="FAF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5" name="Rectangle 148">
              <a:extLst>
                <a:ext uri="{FF2B5EF4-FFF2-40B4-BE49-F238E27FC236}">
                  <a16:creationId xmlns:a16="http://schemas.microsoft.com/office/drawing/2014/main" id="{EEA7BD69-80C3-44DA-89EE-25B11740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84"/>
            </a:xfrm>
            <a:prstGeom prst="rect">
              <a:avLst/>
            </a:prstGeom>
            <a:solidFill>
              <a:srgbClr val="FAF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6" name="Rectangle 149">
              <a:extLst>
                <a:ext uri="{FF2B5EF4-FFF2-40B4-BE49-F238E27FC236}">
                  <a16:creationId xmlns:a16="http://schemas.microsoft.com/office/drawing/2014/main" id="{99F740A3-3C32-40CC-B362-40570264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84"/>
            </a:xfrm>
            <a:prstGeom prst="rect">
              <a:avLst/>
            </a:prstGeom>
            <a:solidFill>
              <a:srgbClr val="F9F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7" name="Rectangle 150">
              <a:extLst>
                <a:ext uri="{FF2B5EF4-FFF2-40B4-BE49-F238E27FC236}">
                  <a16:creationId xmlns:a16="http://schemas.microsoft.com/office/drawing/2014/main" id="{BECF60BB-4A8E-49F4-A229-4D60B998E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8"/>
            </a:xfrm>
            <a:prstGeom prst="rect">
              <a:avLst/>
            </a:prstGeom>
            <a:solidFill>
              <a:srgbClr val="F9F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8" name="Rectangle 151">
              <a:extLst>
                <a:ext uri="{FF2B5EF4-FFF2-40B4-BE49-F238E27FC236}">
                  <a16:creationId xmlns:a16="http://schemas.microsoft.com/office/drawing/2014/main" id="{AC46A58B-E54A-49B4-BC73-A76CE745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8"/>
            </a:xfrm>
            <a:prstGeom prst="rect">
              <a:avLst/>
            </a:prstGeom>
            <a:solidFill>
              <a:srgbClr val="F7F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49" name="Rectangle 152">
              <a:extLst>
                <a:ext uri="{FF2B5EF4-FFF2-40B4-BE49-F238E27FC236}">
                  <a16:creationId xmlns:a16="http://schemas.microsoft.com/office/drawing/2014/main" id="{EDF56B35-310C-45C7-BA8F-ACF47A07E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2"/>
            </a:xfrm>
            <a:prstGeom prst="rect">
              <a:avLst/>
            </a:prstGeom>
            <a:solidFill>
              <a:srgbClr val="F7F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0" name="Rectangle 153">
              <a:extLst>
                <a:ext uri="{FF2B5EF4-FFF2-40B4-BE49-F238E27FC236}">
                  <a16:creationId xmlns:a16="http://schemas.microsoft.com/office/drawing/2014/main" id="{E7E12698-884E-42F6-9F88-B3CDF99B9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72"/>
            </a:xfrm>
            <a:prstGeom prst="rect">
              <a:avLst/>
            </a:prstGeom>
            <a:solidFill>
              <a:srgbClr val="F6F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1" name="Rectangle 154">
              <a:extLst>
                <a:ext uri="{FF2B5EF4-FFF2-40B4-BE49-F238E27FC236}">
                  <a16:creationId xmlns:a16="http://schemas.microsoft.com/office/drawing/2014/main" id="{33619C78-B0D8-416E-AB1D-07FD1698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65"/>
            </a:xfrm>
            <a:prstGeom prst="rect">
              <a:avLst/>
            </a:prstGeom>
            <a:solidFill>
              <a:srgbClr val="F6F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2" name="Rectangle 155">
              <a:extLst>
                <a:ext uri="{FF2B5EF4-FFF2-40B4-BE49-F238E27FC236}">
                  <a16:creationId xmlns:a16="http://schemas.microsoft.com/office/drawing/2014/main" id="{E28FB2C9-3090-4029-8384-3882F6651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65"/>
            </a:xfrm>
            <a:prstGeom prst="rect">
              <a:avLst/>
            </a:prstGeom>
            <a:solidFill>
              <a:srgbClr val="F5F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3" name="Rectangle 156">
              <a:extLst>
                <a:ext uri="{FF2B5EF4-FFF2-40B4-BE49-F238E27FC236}">
                  <a16:creationId xmlns:a16="http://schemas.microsoft.com/office/drawing/2014/main" id="{EC720E8C-1194-47F0-8E7A-BF1D6783E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53"/>
            </a:xfrm>
            <a:prstGeom prst="rect">
              <a:avLst/>
            </a:prstGeom>
            <a:solidFill>
              <a:srgbClr val="F5F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4" name="Rectangle 157">
              <a:extLst>
                <a:ext uri="{FF2B5EF4-FFF2-40B4-BE49-F238E27FC236}">
                  <a16:creationId xmlns:a16="http://schemas.microsoft.com/office/drawing/2014/main" id="{6F70E11D-661D-4390-B727-910B9FA2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53"/>
            </a:xfrm>
            <a:prstGeom prst="rect">
              <a:avLst/>
            </a:prstGeom>
            <a:solidFill>
              <a:srgbClr val="F4F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5" name="Rectangle 158">
              <a:extLst>
                <a:ext uri="{FF2B5EF4-FFF2-40B4-BE49-F238E27FC236}">
                  <a16:creationId xmlns:a16="http://schemas.microsoft.com/office/drawing/2014/main" id="{726B496F-9229-4ADE-BCBA-9807FAF3B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7"/>
            </a:xfrm>
            <a:prstGeom prst="rect">
              <a:avLst/>
            </a:prstGeom>
            <a:solidFill>
              <a:srgbClr val="F4F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6" name="Rectangle 159">
              <a:extLst>
                <a:ext uri="{FF2B5EF4-FFF2-40B4-BE49-F238E27FC236}">
                  <a16:creationId xmlns:a16="http://schemas.microsoft.com/office/drawing/2014/main" id="{B7832BCF-2540-4F89-8267-74D8F4ED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7"/>
            </a:xfrm>
            <a:prstGeom prst="rect">
              <a:avLst/>
            </a:prstGeom>
            <a:solidFill>
              <a:srgbClr val="F2F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7" name="Rectangle 160">
              <a:extLst>
                <a:ext uri="{FF2B5EF4-FFF2-40B4-BE49-F238E27FC236}">
                  <a16:creationId xmlns:a16="http://schemas.microsoft.com/office/drawing/2014/main" id="{4512DC81-B439-4390-8830-F9E639E2C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1"/>
            </a:xfrm>
            <a:prstGeom prst="rect">
              <a:avLst/>
            </a:prstGeom>
            <a:solidFill>
              <a:srgbClr val="F2F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8" name="Rectangle 161">
              <a:extLst>
                <a:ext uri="{FF2B5EF4-FFF2-40B4-BE49-F238E27FC236}">
                  <a16:creationId xmlns:a16="http://schemas.microsoft.com/office/drawing/2014/main" id="{7A3D14A7-B07C-4CDC-AA88-D42C76832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41"/>
            </a:xfrm>
            <a:prstGeom prst="rect">
              <a:avLst/>
            </a:prstGeom>
            <a:solidFill>
              <a:srgbClr val="F1F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59" name="Rectangle 162">
              <a:extLst>
                <a:ext uri="{FF2B5EF4-FFF2-40B4-BE49-F238E27FC236}">
                  <a16:creationId xmlns:a16="http://schemas.microsoft.com/office/drawing/2014/main" id="{33EB4725-9E49-40BE-BB3F-3ABD67F98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34"/>
            </a:xfrm>
            <a:prstGeom prst="rect">
              <a:avLst/>
            </a:prstGeom>
            <a:solidFill>
              <a:srgbClr val="F1F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0" name="Rectangle 163">
              <a:extLst>
                <a:ext uri="{FF2B5EF4-FFF2-40B4-BE49-F238E27FC236}">
                  <a16:creationId xmlns:a16="http://schemas.microsoft.com/office/drawing/2014/main" id="{C3A22114-40EA-432A-8D97-EA5675801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34"/>
            </a:xfrm>
            <a:prstGeom prst="rect">
              <a:avLst/>
            </a:prstGeom>
            <a:solidFill>
              <a:srgbClr val="F0F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1" name="Rectangle 164">
              <a:extLst>
                <a:ext uri="{FF2B5EF4-FFF2-40B4-BE49-F238E27FC236}">
                  <a16:creationId xmlns:a16="http://schemas.microsoft.com/office/drawing/2014/main" id="{81A3E743-4CBB-4CC5-8AD6-D8433CF9B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8"/>
            </a:xfrm>
            <a:prstGeom prst="rect">
              <a:avLst/>
            </a:prstGeom>
            <a:solidFill>
              <a:srgbClr val="F0F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2" name="Rectangle 165">
              <a:extLst>
                <a:ext uri="{FF2B5EF4-FFF2-40B4-BE49-F238E27FC236}">
                  <a16:creationId xmlns:a16="http://schemas.microsoft.com/office/drawing/2014/main" id="{2886CF62-3288-48C8-B7A5-B0BEF60C7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8"/>
            </a:xfrm>
            <a:prstGeom prst="rect">
              <a:avLst/>
            </a:prstGeom>
            <a:solidFill>
              <a:srgbClr val="EEE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3" name="Rectangle 166">
              <a:extLst>
                <a:ext uri="{FF2B5EF4-FFF2-40B4-BE49-F238E27FC236}">
                  <a16:creationId xmlns:a16="http://schemas.microsoft.com/office/drawing/2014/main" id="{496751A1-F20B-4BDE-A46C-E34EEACF9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2"/>
            </a:xfrm>
            <a:prstGeom prst="rect">
              <a:avLst/>
            </a:prstGeom>
            <a:solidFill>
              <a:srgbClr val="EEE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4" name="Rectangle 167">
              <a:extLst>
                <a:ext uri="{FF2B5EF4-FFF2-40B4-BE49-F238E27FC236}">
                  <a16:creationId xmlns:a16="http://schemas.microsoft.com/office/drawing/2014/main" id="{29438D1F-ED0B-452B-A105-4E741349D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22"/>
            </a:xfrm>
            <a:prstGeom prst="rect">
              <a:avLst/>
            </a:prstGeom>
            <a:solidFill>
              <a:srgbClr val="EDE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5" name="Rectangle 168">
              <a:extLst>
                <a:ext uri="{FF2B5EF4-FFF2-40B4-BE49-F238E27FC236}">
                  <a16:creationId xmlns:a16="http://schemas.microsoft.com/office/drawing/2014/main" id="{990A1651-D3E1-445D-BFE9-20AC2ED50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6"/>
            </a:xfrm>
            <a:prstGeom prst="rect">
              <a:avLst/>
            </a:prstGeom>
            <a:solidFill>
              <a:srgbClr val="EDE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6" name="Rectangle 169">
              <a:extLst>
                <a:ext uri="{FF2B5EF4-FFF2-40B4-BE49-F238E27FC236}">
                  <a16:creationId xmlns:a16="http://schemas.microsoft.com/office/drawing/2014/main" id="{491138FC-638F-44DE-8EFB-CAEA05707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6"/>
            </a:xfrm>
            <a:prstGeom prst="rect">
              <a:avLst/>
            </a:prstGeom>
            <a:solidFill>
              <a:srgbClr val="ECE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7" name="Rectangle 170">
              <a:extLst>
                <a:ext uri="{FF2B5EF4-FFF2-40B4-BE49-F238E27FC236}">
                  <a16:creationId xmlns:a16="http://schemas.microsoft.com/office/drawing/2014/main" id="{8669B29A-3A18-485C-B23A-19C926175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0"/>
            </a:xfrm>
            <a:prstGeom prst="rect">
              <a:avLst/>
            </a:prstGeom>
            <a:solidFill>
              <a:srgbClr val="ECE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8" name="Rectangle 171">
              <a:extLst>
                <a:ext uri="{FF2B5EF4-FFF2-40B4-BE49-F238E27FC236}">
                  <a16:creationId xmlns:a16="http://schemas.microsoft.com/office/drawing/2014/main" id="{3DBE3717-BF92-4C43-96B4-4258DFDE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10"/>
            </a:xfrm>
            <a:prstGeom prst="rect">
              <a:avLst/>
            </a:prstGeom>
            <a:solidFill>
              <a:srgbClr val="EB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69" name="Rectangle 172">
              <a:extLst>
                <a:ext uri="{FF2B5EF4-FFF2-40B4-BE49-F238E27FC236}">
                  <a16:creationId xmlns:a16="http://schemas.microsoft.com/office/drawing/2014/main" id="{EFE35DC0-6B38-444A-9AD8-FA6C4EE7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03"/>
            </a:xfrm>
            <a:prstGeom prst="rect">
              <a:avLst/>
            </a:prstGeom>
            <a:solidFill>
              <a:srgbClr val="EB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0" name="Rectangle 173">
              <a:extLst>
                <a:ext uri="{FF2B5EF4-FFF2-40B4-BE49-F238E27FC236}">
                  <a16:creationId xmlns:a16="http://schemas.microsoft.com/office/drawing/2014/main" id="{1CF3BA08-2245-4BE8-8239-B23A8D1EF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303"/>
            </a:xfrm>
            <a:prstGeom prst="rect">
              <a:avLst/>
            </a:prstGeom>
            <a:solidFill>
              <a:srgbClr val="E9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1" name="Rectangle 174">
              <a:extLst>
                <a:ext uri="{FF2B5EF4-FFF2-40B4-BE49-F238E27FC236}">
                  <a16:creationId xmlns:a16="http://schemas.microsoft.com/office/drawing/2014/main" id="{A1537E6A-50C6-43EE-B4AD-D2FFECA7C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7"/>
            </a:xfrm>
            <a:prstGeom prst="rect">
              <a:avLst/>
            </a:prstGeom>
            <a:solidFill>
              <a:srgbClr val="E9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2" name="Rectangle 175">
              <a:extLst>
                <a:ext uri="{FF2B5EF4-FFF2-40B4-BE49-F238E27FC236}">
                  <a16:creationId xmlns:a16="http://schemas.microsoft.com/office/drawing/2014/main" id="{1FC36AF0-B827-48B5-BC0D-9D470AA51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7"/>
            </a:xfrm>
            <a:prstGeom prst="rect">
              <a:avLst/>
            </a:prstGeom>
            <a:solidFill>
              <a:srgbClr val="E8E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3" name="Rectangle 176">
              <a:extLst>
                <a:ext uri="{FF2B5EF4-FFF2-40B4-BE49-F238E27FC236}">
                  <a16:creationId xmlns:a16="http://schemas.microsoft.com/office/drawing/2014/main" id="{EC905EBD-6577-4838-9415-B9C7CF73C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1"/>
            </a:xfrm>
            <a:prstGeom prst="rect">
              <a:avLst/>
            </a:prstGeom>
            <a:solidFill>
              <a:srgbClr val="E8E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4" name="Rectangle 177">
              <a:extLst>
                <a:ext uri="{FF2B5EF4-FFF2-40B4-BE49-F238E27FC236}">
                  <a16:creationId xmlns:a16="http://schemas.microsoft.com/office/drawing/2014/main" id="{B84DD59A-D8EE-4ECA-8CE1-6A0EEBD2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91"/>
            </a:xfrm>
            <a:prstGeom prst="rect">
              <a:avLst/>
            </a:prstGeom>
            <a:solidFill>
              <a:srgbClr val="E7E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5" name="Rectangle 178">
              <a:extLst>
                <a:ext uri="{FF2B5EF4-FFF2-40B4-BE49-F238E27FC236}">
                  <a16:creationId xmlns:a16="http://schemas.microsoft.com/office/drawing/2014/main" id="{C4D2EC76-200E-401B-8722-716592101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85"/>
            </a:xfrm>
            <a:prstGeom prst="rect">
              <a:avLst/>
            </a:prstGeom>
            <a:solidFill>
              <a:srgbClr val="E7E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6" name="Rectangle 179">
              <a:extLst>
                <a:ext uri="{FF2B5EF4-FFF2-40B4-BE49-F238E27FC236}">
                  <a16:creationId xmlns:a16="http://schemas.microsoft.com/office/drawing/2014/main" id="{81C78993-5C9F-4FF0-B2D6-337AE8A8D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85"/>
            </a:xfrm>
            <a:prstGeom prst="rect">
              <a:avLst/>
            </a:prstGeom>
            <a:solidFill>
              <a:srgbClr val="E6E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7" name="Rectangle 180">
              <a:extLst>
                <a:ext uri="{FF2B5EF4-FFF2-40B4-BE49-F238E27FC236}">
                  <a16:creationId xmlns:a16="http://schemas.microsoft.com/office/drawing/2014/main" id="{1B934DE0-7ECF-4AD5-BFE7-BB3F45123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9"/>
            </a:xfrm>
            <a:prstGeom prst="rect">
              <a:avLst/>
            </a:prstGeom>
            <a:solidFill>
              <a:srgbClr val="E6E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8" name="Rectangle 181">
              <a:extLst>
                <a:ext uri="{FF2B5EF4-FFF2-40B4-BE49-F238E27FC236}">
                  <a16:creationId xmlns:a16="http://schemas.microsoft.com/office/drawing/2014/main" id="{DBE14D16-41D5-4905-B163-3C0A72B6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9"/>
            </a:xfrm>
            <a:prstGeom prst="rect">
              <a:avLst/>
            </a:prstGeom>
            <a:solidFill>
              <a:srgbClr val="E4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79" name="Rectangle 182">
              <a:extLst>
                <a:ext uri="{FF2B5EF4-FFF2-40B4-BE49-F238E27FC236}">
                  <a16:creationId xmlns:a16="http://schemas.microsoft.com/office/drawing/2014/main" id="{C331F9D7-E8B4-4FF6-82B8-30CD0DDDF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2"/>
            </a:xfrm>
            <a:prstGeom prst="rect">
              <a:avLst/>
            </a:prstGeom>
            <a:solidFill>
              <a:srgbClr val="E4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0" name="Rectangle 183">
              <a:extLst>
                <a:ext uri="{FF2B5EF4-FFF2-40B4-BE49-F238E27FC236}">
                  <a16:creationId xmlns:a16="http://schemas.microsoft.com/office/drawing/2014/main" id="{58E4386F-558A-411A-B555-E31001AB6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72"/>
            </a:xfrm>
            <a:prstGeom prst="rect">
              <a:avLst/>
            </a:prstGeom>
            <a:solidFill>
              <a:srgbClr val="E3E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1" name="Rectangle 184">
              <a:extLst>
                <a:ext uri="{FF2B5EF4-FFF2-40B4-BE49-F238E27FC236}">
                  <a16:creationId xmlns:a16="http://schemas.microsoft.com/office/drawing/2014/main" id="{D2FA42A9-B7FE-46E7-BE40-3E20AA1B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6"/>
            </a:xfrm>
            <a:prstGeom prst="rect">
              <a:avLst/>
            </a:prstGeom>
            <a:solidFill>
              <a:srgbClr val="E3E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2" name="Rectangle 185">
              <a:extLst>
                <a:ext uri="{FF2B5EF4-FFF2-40B4-BE49-F238E27FC236}">
                  <a16:creationId xmlns:a16="http://schemas.microsoft.com/office/drawing/2014/main" id="{3E30223C-506E-473C-8A3A-12DA2B9F1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6"/>
            </a:xfrm>
            <a:prstGeom prst="rect">
              <a:avLst/>
            </a:prstGeom>
            <a:solidFill>
              <a:srgbClr val="E2E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3" name="Rectangle 186">
              <a:extLst>
                <a:ext uri="{FF2B5EF4-FFF2-40B4-BE49-F238E27FC236}">
                  <a16:creationId xmlns:a16="http://schemas.microsoft.com/office/drawing/2014/main" id="{77A53173-27E4-4769-8CF1-16DB50C08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0"/>
            </a:xfrm>
            <a:prstGeom prst="rect">
              <a:avLst/>
            </a:prstGeom>
            <a:solidFill>
              <a:srgbClr val="E2E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4" name="Rectangle 187">
              <a:extLst>
                <a:ext uri="{FF2B5EF4-FFF2-40B4-BE49-F238E27FC236}">
                  <a16:creationId xmlns:a16="http://schemas.microsoft.com/office/drawing/2014/main" id="{756B6C9F-CA77-4C33-BBB5-3AC3D2E28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60"/>
            </a:xfrm>
            <a:prstGeom prst="rect">
              <a:avLst/>
            </a:prstGeom>
            <a:solidFill>
              <a:srgbClr val="E1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5" name="Rectangle 188">
              <a:extLst>
                <a:ext uri="{FF2B5EF4-FFF2-40B4-BE49-F238E27FC236}">
                  <a16:creationId xmlns:a16="http://schemas.microsoft.com/office/drawing/2014/main" id="{5C9E0FC1-B554-4998-B84E-B3A8C09F4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8"/>
            </a:xfrm>
            <a:prstGeom prst="rect">
              <a:avLst/>
            </a:prstGeom>
            <a:solidFill>
              <a:srgbClr val="E1E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6" name="Rectangle 189">
              <a:extLst>
                <a:ext uri="{FF2B5EF4-FFF2-40B4-BE49-F238E27FC236}">
                  <a16:creationId xmlns:a16="http://schemas.microsoft.com/office/drawing/2014/main" id="{76F381D6-54F7-48AD-92D6-B4EAB5F11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8"/>
            </a:xfrm>
            <a:prstGeom prst="rect">
              <a:avLst/>
            </a:prstGeom>
            <a:solidFill>
              <a:srgbClr val="DFD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7" name="Rectangle 190">
              <a:extLst>
                <a:ext uri="{FF2B5EF4-FFF2-40B4-BE49-F238E27FC236}">
                  <a16:creationId xmlns:a16="http://schemas.microsoft.com/office/drawing/2014/main" id="{48047F21-ED17-4FC0-B782-702472E0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1"/>
            </a:xfrm>
            <a:prstGeom prst="rect">
              <a:avLst/>
            </a:prstGeom>
            <a:solidFill>
              <a:srgbClr val="DFD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8" name="Rectangle 191">
              <a:extLst>
                <a:ext uri="{FF2B5EF4-FFF2-40B4-BE49-F238E27FC236}">
                  <a16:creationId xmlns:a16="http://schemas.microsoft.com/office/drawing/2014/main" id="{9B7A684A-A153-4CDB-8F41-79E709561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41"/>
            </a:xfrm>
            <a:prstGeom prst="rect">
              <a:avLst/>
            </a:prstGeom>
            <a:solidFill>
              <a:srgbClr val="DED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89" name="Rectangle 192">
              <a:extLst>
                <a:ext uri="{FF2B5EF4-FFF2-40B4-BE49-F238E27FC236}">
                  <a16:creationId xmlns:a16="http://schemas.microsoft.com/office/drawing/2014/main" id="{6F2ACF02-4709-4FBA-BBA2-E80F1D12D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35"/>
            </a:xfrm>
            <a:prstGeom prst="rect">
              <a:avLst/>
            </a:prstGeom>
            <a:solidFill>
              <a:srgbClr val="DED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0" name="Rectangle 193">
              <a:extLst>
                <a:ext uri="{FF2B5EF4-FFF2-40B4-BE49-F238E27FC236}">
                  <a16:creationId xmlns:a16="http://schemas.microsoft.com/office/drawing/2014/main" id="{BD3A402A-252F-43BF-9C70-D997ACF89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35"/>
            </a:xfrm>
            <a:prstGeom prst="rect">
              <a:avLst/>
            </a:prstGeom>
            <a:solidFill>
              <a:srgbClr val="DDD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1" name="Rectangle 194">
              <a:extLst>
                <a:ext uri="{FF2B5EF4-FFF2-40B4-BE49-F238E27FC236}">
                  <a16:creationId xmlns:a16="http://schemas.microsoft.com/office/drawing/2014/main" id="{AD5C0781-909E-4501-8414-A70E185F1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9"/>
            </a:xfrm>
            <a:prstGeom prst="rect">
              <a:avLst/>
            </a:prstGeom>
            <a:solidFill>
              <a:srgbClr val="DDD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2" name="Rectangle 195">
              <a:extLst>
                <a:ext uri="{FF2B5EF4-FFF2-40B4-BE49-F238E27FC236}">
                  <a16:creationId xmlns:a16="http://schemas.microsoft.com/office/drawing/2014/main" id="{937BC416-44FE-431B-8BDB-2D4B23151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9"/>
            </a:xfrm>
            <a:prstGeom prst="rect">
              <a:avLst/>
            </a:prstGeom>
            <a:solidFill>
              <a:srgbClr val="DB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3" name="Rectangle 196">
              <a:extLst>
                <a:ext uri="{FF2B5EF4-FFF2-40B4-BE49-F238E27FC236}">
                  <a16:creationId xmlns:a16="http://schemas.microsoft.com/office/drawing/2014/main" id="{B25294CE-6F36-44FC-98A0-77D649C9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3"/>
            </a:xfrm>
            <a:prstGeom prst="rect">
              <a:avLst/>
            </a:prstGeom>
            <a:solidFill>
              <a:srgbClr val="DB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4" name="Rectangle 197">
              <a:extLst>
                <a:ext uri="{FF2B5EF4-FFF2-40B4-BE49-F238E27FC236}">
                  <a16:creationId xmlns:a16="http://schemas.microsoft.com/office/drawing/2014/main" id="{76449EB4-B671-4729-AD74-AD2E9F3A8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23"/>
            </a:xfrm>
            <a:prstGeom prst="rect">
              <a:avLst/>
            </a:prstGeom>
            <a:solidFill>
              <a:srgbClr val="DAD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5" name="Rectangle 198">
              <a:extLst>
                <a:ext uri="{FF2B5EF4-FFF2-40B4-BE49-F238E27FC236}">
                  <a16:creationId xmlns:a16="http://schemas.microsoft.com/office/drawing/2014/main" id="{A69F6812-B227-4389-BCA2-C58672A84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7"/>
            </a:xfrm>
            <a:prstGeom prst="rect">
              <a:avLst/>
            </a:prstGeom>
            <a:solidFill>
              <a:srgbClr val="DAD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6" name="Rectangle 199">
              <a:extLst>
                <a:ext uri="{FF2B5EF4-FFF2-40B4-BE49-F238E27FC236}">
                  <a16:creationId xmlns:a16="http://schemas.microsoft.com/office/drawing/2014/main" id="{67F8E9EC-2AA6-484D-8B43-52C8ACF31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7"/>
            </a:xfrm>
            <a:prstGeom prst="rect">
              <a:avLst/>
            </a:prstGeom>
            <a:solidFill>
              <a:srgbClr val="D9D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7" name="Rectangle 200">
              <a:extLst>
                <a:ext uri="{FF2B5EF4-FFF2-40B4-BE49-F238E27FC236}">
                  <a16:creationId xmlns:a16="http://schemas.microsoft.com/office/drawing/2014/main" id="{B54D6593-AF36-4EB6-B88A-FA63C1ED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0"/>
            </a:xfrm>
            <a:prstGeom prst="rect">
              <a:avLst/>
            </a:prstGeom>
            <a:solidFill>
              <a:srgbClr val="D9D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8" name="Rectangle 201">
              <a:extLst>
                <a:ext uri="{FF2B5EF4-FFF2-40B4-BE49-F238E27FC236}">
                  <a16:creationId xmlns:a16="http://schemas.microsoft.com/office/drawing/2014/main" id="{41E6528B-1307-4390-A178-03135AB22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210"/>
            </a:xfrm>
            <a:prstGeom prst="rect">
              <a:avLst/>
            </a:prstGeom>
            <a:solidFill>
              <a:srgbClr val="D8D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499" name="Rectangle 202">
              <a:extLst>
                <a:ext uri="{FF2B5EF4-FFF2-40B4-BE49-F238E27FC236}">
                  <a16:creationId xmlns:a16="http://schemas.microsoft.com/office/drawing/2014/main" id="{AD27E76D-AFA1-4BED-9675-810CDD1C8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8"/>
            </a:xfrm>
            <a:prstGeom prst="rect">
              <a:avLst/>
            </a:prstGeom>
            <a:solidFill>
              <a:srgbClr val="D8D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500" name="Rectangle 203">
              <a:extLst>
                <a:ext uri="{FF2B5EF4-FFF2-40B4-BE49-F238E27FC236}">
                  <a16:creationId xmlns:a16="http://schemas.microsoft.com/office/drawing/2014/main" id="{55C1C4B4-7A2F-402B-93C9-B405CC38C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8"/>
            </a:xfrm>
            <a:prstGeom prst="rect">
              <a:avLst/>
            </a:prstGeom>
            <a:solidFill>
              <a:srgbClr val="D6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501" name="Rectangle 204">
              <a:extLst>
                <a:ext uri="{FF2B5EF4-FFF2-40B4-BE49-F238E27FC236}">
                  <a16:creationId xmlns:a16="http://schemas.microsoft.com/office/drawing/2014/main" id="{F9C06083-43CF-48E8-90A6-292EAB781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2"/>
            </a:xfrm>
            <a:prstGeom prst="rect">
              <a:avLst/>
            </a:prstGeom>
            <a:solidFill>
              <a:srgbClr val="D6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7653" name="Group 205">
            <a:extLst>
              <a:ext uri="{FF2B5EF4-FFF2-40B4-BE49-F238E27FC236}">
                <a16:creationId xmlns:a16="http://schemas.microsoft.com/office/drawing/2014/main" id="{58B1D40F-E94D-4B45-9E28-609327A55572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5054600"/>
            <a:ext cx="8291513" cy="708025"/>
            <a:chOff x="518" y="3184"/>
            <a:chExt cx="5223" cy="446"/>
          </a:xfrm>
        </p:grpSpPr>
        <p:sp>
          <p:nvSpPr>
            <p:cNvPr id="28102" name="Rectangle 206">
              <a:extLst>
                <a:ext uri="{FF2B5EF4-FFF2-40B4-BE49-F238E27FC236}">
                  <a16:creationId xmlns:a16="http://schemas.microsoft.com/office/drawing/2014/main" id="{A32D59C8-C7A9-4FB8-A3A8-7D04025AA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2"/>
            </a:xfrm>
            <a:prstGeom prst="rect">
              <a:avLst/>
            </a:prstGeom>
            <a:solidFill>
              <a:srgbClr val="D5D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3" name="Rectangle 207">
              <a:extLst>
                <a:ext uri="{FF2B5EF4-FFF2-40B4-BE49-F238E27FC236}">
                  <a16:creationId xmlns:a16="http://schemas.microsoft.com/office/drawing/2014/main" id="{7D0A93E6-C41C-4CBF-A053-3FD2D098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6"/>
            </a:xfrm>
            <a:prstGeom prst="rect">
              <a:avLst/>
            </a:prstGeom>
            <a:solidFill>
              <a:srgbClr val="D5D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4" name="Rectangle 208">
              <a:extLst>
                <a:ext uri="{FF2B5EF4-FFF2-40B4-BE49-F238E27FC236}">
                  <a16:creationId xmlns:a16="http://schemas.microsoft.com/office/drawing/2014/main" id="{72BFF383-1FEB-4287-8584-1C779DB6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6"/>
            </a:xfrm>
            <a:prstGeom prst="rect">
              <a:avLst/>
            </a:prstGeom>
            <a:solidFill>
              <a:srgbClr val="D4D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5" name="Rectangle 209">
              <a:extLst>
                <a:ext uri="{FF2B5EF4-FFF2-40B4-BE49-F238E27FC236}">
                  <a16:creationId xmlns:a16="http://schemas.microsoft.com/office/drawing/2014/main" id="{CAA26337-163B-4A7E-88D5-BF7B59027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0"/>
            </a:xfrm>
            <a:prstGeom prst="rect">
              <a:avLst/>
            </a:prstGeom>
            <a:solidFill>
              <a:srgbClr val="D4D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6" name="Rectangle 210">
              <a:extLst>
                <a:ext uri="{FF2B5EF4-FFF2-40B4-BE49-F238E27FC236}">
                  <a16:creationId xmlns:a16="http://schemas.microsoft.com/office/drawing/2014/main" id="{BD7FF76D-BAAF-41BC-A001-28BF42B15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80"/>
            </a:xfrm>
            <a:prstGeom prst="rect">
              <a:avLst/>
            </a:prstGeom>
            <a:solidFill>
              <a:srgbClr val="D3D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7" name="Rectangle 211">
              <a:extLst>
                <a:ext uri="{FF2B5EF4-FFF2-40B4-BE49-F238E27FC236}">
                  <a16:creationId xmlns:a16="http://schemas.microsoft.com/office/drawing/2014/main" id="{64F502E1-0F2E-4408-899F-AE89E8A4D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74"/>
            </a:xfrm>
            <a:prstGeom prst="rect">
              <a:avLst/>
            </a:prstGeom>
            <a:solidFill>
              <a:srgbClr val="D3D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8" name="Rectangle 212">
              <a:extLst>
                <a:ext uri="{FF2B5EF4-FFF2-40B4-BE49-F238E27FC236}">
                  <a16:creationId xmlns:a16="http://schemas.microsoft.com/office/drawing/2014/main" id="{E977768E-AFB4-4B71-A6D0-A67CDF76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74"/>
            </a:xfrm>
            <a:prstGeom prst="rect">
              <a:avLst/>
            </a:prstGeom>
            <a:solidFill>
              <a:srgbClr val="D1D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9" name="Rectangle 213">
              <a:extLst>
                <a:ext uri="{FF2B5EF4-FFF2-40B4-BE49-F238E27FC236}">
                  <a16:creationId xmlns:a16="http://schemas.microsoft.com/office/drawing/2014/main" id="{73E3FBA6-91F9-4404-B725-1D386047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7"/>
            </a:xfrm>
            <a:prstGeom prst="rect">
              <a:avLst/>
            </a:prstGeom>
            <a:solidFill>
              <a:srgbClr val="D1D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0" name="Rectangle 214">
              <a:extLst>
                <a:ext uri="{FF2B5EF4-FFF2-40B4-BE49-F238E27FC236}">
                  <a16:creationId xmlns:a16="http://schemas.microsoft.com/office/drawing/2014/main" id="{CF9F366F-7B76-4D72-A0F8-7F06B6C2E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7"/>
            </a:xfrm>
            <a:prstGeom prst="rect">
              <a:avLst/>
            </a:prstGeom>
            <a:solidFill>
              <a:srgbClr val="D0D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1" name="Rectangle 215">
              <a:extLst>
                <a:ext uri="{FF2B5EF4-FFF2-40B4-BE49-F238E27FC236}">
                  <a16:creationId xmlns:a16="http://schemas.microsoft.com/office/drawing/2014/main" id="{43D93DE0-0177-4B23-A84C-3AC939EA9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1"/>
            </a:xfrm>
            <a:prstGeom prst="rect">
              <a:avLst/>
            </a:prstGeom>
            <a:solidFill>
              <a:srgbClr val="D0D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2" name="Rectangle 216">
              <a:extLst>
                <a:ext uri="{FF2B5EF4-FFF2-40B4-BE49-F238E27FC236}">
                  <a16:creationId xmlns:a16="http://schemas.microsoft.com/office/drawing/2014/main" id="{7A6CD6FC-18B0-45DF-93A1-4408634EB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61"/>
            </a:xfrm>
            <a:prstGeom prst="rect">
              <a:avLst/>
            </a:prstGeom>
            <a:solidFill>
              <a:srgbClr val="CFC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3" name="Rectangle 217">
              <a:extLst>
                <a:ext uri="{FF2B5EF4-FFF2-40B4-BE49-F238E27FC236}">
                  <a16:creationId xmlns:a16="http://schemas.microsoft.com/office/drawing/2014/main" id="{29366E82-1F17-43F4-8B71-69BC9717F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55"/>
            </a:xfrm>
            <a:prstGeom prst="rect">
              <a:avLst/>
            </a:prstGeom>
            <a:solidFill>
              <a:srgbClr val="CFC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4" name="Rectangle 218">
              <a:extLst>
                <a:ext uri="{FF2B5EF4-FFF2-40B4-BE49-F238E27FC236}">
                  <a16:creationId xmlns:a16="http://schemas.microsoft.com/office/drawing/2014/main" id="{A0AE1B4B-6917-4E8E-822F-49FF14420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55"/>
            </a:xfrm>
            <a:prstGeom prst="rect">
              <a:avLst/>
            </a:prstGeom>
            <a:solidFill>
              <a:srgbClr val="CDC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5" name="Rectangle 219">
              <a:extLst>
                <a:ext uri="{FF2B5EF4-FFF2-40B4-BE49-F238E27FC236}">
                  <a16:creationId xmlns:a16="http://schemas.microsoft.com/office/drawing/2014/main" id="{314A0DFB-678E-4A2B-A4B6-62B89BF6E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49"/>
            </a:xfrm>
            <a:prstGeom prst="rect">
              <a:avLst/>
            </a:prstGeom>
            <a:solidFill>
              <a:srgbClr val="CDC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6" name="Rectangle 220">
              <a:extLst>
                <a:ext uri="{FF2B5EF4-FFF2-40B4-BE49-F238E27FC236}">
                  <a16:creationId xmlns:a16="http://schemas.microsoft.com/office/drawing/2014/main" id="{C21C6E45-4626-4016-9ED1-352DC594C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49"/>
            </a:xfrm>
            <a:prstGeom prst="rect">
              <a:avLst/>
            </a:prstGeom>
            <a:solidFill>
              <a:srgbClr val="CC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7" name="Rectangle 221">
              <a:extLst>
                <a:ext uri="{FF2B5EF4-FFF2-40B4-BE49-F238E27FC236}">
                  <a16:creationId xmlns:a16="http://schemas.microsoft.com/office/drawing/2014/main" id="{B8A969B6-4818-4CBF-982D-CF295325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6"/>
            </a:xfrm>
            <a:prstGeom prst="rect">
              <a:avLst/>
            </a:prstGeom>
            <a:solidFill>
              <a:srgbClr val="CC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8" name="Rectangle 222">
              <a:extLst>
                <a:ext uri="{FF2B5EF4-FFF2-40B4-BE49-F238E27FC236}">
                  <a16:creationId xmlns:a16="http://schemas.microsoft.com/office/drawing/2014/main" id="{11C6CD3C-E0FE-4C3C-B00F-4A735CDD0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6"/>
            </a:xfrm>
            <a:prstGeom prst="rect">
              <a:avLst/>
            </a:prstGeom>
            <a:solidFill>
              <a:srgbClr val="CB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19" name="Rectangle 223">
              <a:extLst>
                <a:ext uri="{FF2B5EF4-FFF2-40B4-BE49-F238E27FC236}">
                  <a16:creationId xmlns:a16="http://schemas.microsoft.com/office/drawing/2014/main" id="{09101907-AF43-4ADE-8833-5C6142C68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0"/>
            </a:xfrm>
            <a:prstGeom prst="rect">
              <a:avLst/>
            </a:prstGeom>
            <a:solidFill>
              <a:srgbClr val="CBC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0" name="Rectangle 224">
              <a:extLst>
                <a:ext uri="{FF2B5EF4-FFF2-40B4-BE49-F238E27FC236}">
                  <a16:creationId xmlns:a16="http://schemas.microsoft.com/office/drawing/2014/main" id="{DAA78A8C-AE92-4E03-972F-7FDF75DDF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30"/>
            </a:xfrm>
            <a:prstGeom prst="rect">
              <a:avLst/>
            </a:prstGeom>
            <a:solidFill>
              <a:srgbClr val="CAC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1" name="Rectangle 225">
              <a:extLst>
                <a:ext uri="{FF2B5EF4-FFF2-40B4-BE49-F238E27FC236}">
                  <a16:creationId xmlns:a16="http://schemas.microsoft.com/office/drawing/2014/main" id="{195702EB-D419-484E-A277-18C62A87D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4"/>
            </a:xfrm>
            <a:prstGeom prst="rect">
              <a:avLst/>
            </a:prstGeom>
            <a:solidFill>
              <a:srgbClr val="CAC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2" name="Rectangle 226">
              <a:extLst>
                <a:ext uri="{FF2B5EF4-FFF2-40B4-BE49-F238E27FC236}">
                  <a16:creationId xmlns:a16="http://schemas.microsoft.com/office/drawing/2014/main" id="{7993868F-2483-464F-967F-B870728A3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4"/>
            </a:xfrm>
            <a:prstGeom prst="rect">
              <a:avLst/>
            </a:prstGeom>
            <a:solidFill>
              <a:srgbClr val="C8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3" name="Rectangle 227">
              <a:extLst>
                <a:ext uri="{FF2B5EF4-FFF2-40B4-BE49-F238E27FC236}">
                  <a16:creationId xmlns:a16="http://schemas.microsoft.com/office/drawing/2014/main" id="{8A6574DE-5052-48A1-BBF4-13BB87F0C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8"/>
            </a:xfrm>
            <a:prstGeom prst="rect">
              <a:avLst/>
            </a:prstGeom>
            <a:solidFill>
              <a:srgbClr val="C8C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4" name="Rectangle 228">
              <a:extLst>
                <a:ext uri="{FF2B5EF4-FFF2-40B4-BE49-F238E27FC236}">
                  <a16:creationId xmlns:a16="http://schemas.microsoft.com/office/drawing/2014/main" id="{277C9979-9F70-4728-919F-DECE10829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8"/>
            </a:xfrm>
            <a:prstGeom prst="rect">
              <a:avLst/>
            </a:prstGeom>
            <a:solidFill>
              <a:srgbClr val="C7C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5" name="Rectangle 229">
              <a:extLst>
                <a:ext uri="{FF2B5EF4-FFF2-40B4-BE49-F238E27FC236}">
                  <a16:creationId xmlns:a16="http://schemas.microsoft.com/office/drawing/2014/main" id="{6A69BBB3-B619-4F8F-B09E-8A53BC490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2"/>
            </a:xfrm>
            <a:prstGeom prst="rect">
              <a:avLst/>
            </a:prstGeom>
            <a:solidFill>
              <a:srgbClr val="C7C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6" name="Rectangle 230">
              <a:extLst>
                <a:ext uri="{FF2B5EF4-FFF2-40B4-BE49-F238E27FC236}">
                  <a16:creationId xmlns:a16="http://schemas.microsoft.com/office/drawing/2014/main" id="{6C977538-887E-47B2-80E3-5140C98B4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12"/>
            </a:xfrm>
            <a:prstGeom prst="rect">
              <a:avLst/>
            </a:prstGeom>
            <a:solidFill>
              <a:srgbClr val="C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7" name="Rectangle 231">
              <a:extLst>
                <a:ext uri="{FF2B5EF4-FFF2-40B4-BE49-F238E27FC236}">
                  <a16:creationId xmlns:a16="http://schemas.microsoft.com/office/drawing/2014/main" id="{CB20C9D3-64B0-461F-87B4-6E0339D7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05"/>
            </a:xfrm>
            <a:prstGeom prst="rect">
              <a:avLst/>
            </a:prstGeom>
            <a:solidFill>
              <a:srgbClr val="C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8" name="Rectangle 232">
              <a:extLst>
                <a:ext uri="{FF2B5EF4-FFF2-40B4-BE49-F238E27FC236}">
                  <a16:creationId xmlns:a16="http://schemas.microsoft.com/office/drawing/2014/main" id="{3CD70DD3-3F62-4E3D-AAAF-0A0DEE44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05"/>
            </a:xfrm>
            <a:prstGeom prst="rect">
              <a:avLst/>
            </a:prstGeom>
            <a:solidFill>
              <a:srgbClr val="C5C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29" name="Rectangle 233">
              <a:extLst>
                <a:ext uri="{FF2B5EF4-FFF2-40B4-BE49-F238E27FC236}">
                  <a16:creationId xmlns:a16="http://schemas.microsoft.com/office/drawing/2014/main" id="{B9075C72-F239-48CF-8B98-C10B8F0A1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9"/>
            </a:xfrm>
            <a:prstGeom prst="rect">
              <a:avLst/>
            </a:prstGeom>
            <a:solidFill>
              <a:srgbClr val="C5C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0" name="Rectangle 234">
              <a:extLst>
                <a:ext uri="{FF2B5EF4-FFF2-40B4-BE49-F238E27FC236}">
                  <a16:creationId xmlns:a16="http://schemas.microsoft.com/office/drawing/2014/main" id="{018C7AAC-C9D9-4A66-8151-F035949DE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9"/>
            </a:xfrm>
            <a:prstGeom prst="rect">
              <a:avLst/>
            </a:prstGeom>
            <a:solidFill>
              <a:srgbClr val="C3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1" name="Rectangle 235">
              <a:extLst>
                <a:ext uri="{FF2B5EF4-FFF2-40B4-BE49-F238E27FC236}">
                  <a16:creationId xmlns:a16="http://schemas.microsoft.com/office/drawing/2014/main" id="{BDD3B4C1-96AE-4DCE-A3BB-9BECB8611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3"/>
            </a:xfrm>
            <a:prstGeom prst="rect">
              <a:avLst/>
            </a:prstGeom>
            <a:solidFill>
              <a:srgbClr val="C3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2" name="Rectangle 236">
              <a:extLst>
                <a:ext uri="{FF2B5EF4-FFF2-40B4-BE49-F238E27FC236}">
                  <a16:creationId xmlns:a16="http://schemas.microsoft.com/office/drawing/2014/main" id="{D47AF2E1-1372-4BD5-AC2E-29029586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93"/>
            </a:xfrm>
            <a:prstGeom prst="rect">
              <a:avLst/>
            </a:prstGeom>
            <a:solidFill>
              <a:srgbClr val="C2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3" name="Rectangle 237">
              <a:extLst>
                <a:ext uri="{FF2B5EF4-FFF2-40B4-BE49-F238E27FC236}">
                  <a16:creationId xmlns:a16="http://schemas.microsoft.com/office/drawing/2014/main" id="{39866840-8734-4164-A026-60F70FBC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7"/>
            </a:xfrm>
            <a:prstGeom prst="rect">
              <a:avLst/>
            </a:prstGeom>
            <a:solidFill>
              <a:srgbClr val="C2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4" name="Rectangle 238">
              <a:extLst>
                <a:ext uri="{FF2B5EF4-FFF2-40B4-BE49-F238E27FC236}">
                  <a16:creationId xmlns:a16="http://schemas.microsoft.com/office/drawing/2014/main" id="{CA86D2BD-FC19-4D8E-8DF7-D80E1797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7"/>
            </a:xfrm>
            <a:prstGeom prst="rect">
              <a:avLst/>
            </a:prstGeom>
            <a:solidFill>
              <a:srgbClr val="C1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5" name="Rectangle 239">
              <a:extLst>
                <a:ext uri="{FF2B5EF4-FFF2-40B4-BE49-F238E27FC236}">
                  <a16:creationId xmlns:a16="http://schemas.microsoft.com/office/drawing/2014/main" id="{2812A5B6-E975-4ED2-81A8-A8D400B09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1"/>
            </a:xfrm>
            <a:prstGeom prst="rect">
              <a:avLst/>
            </a:prstGeom>
            <a:solidFill>
              <a:srgbClr val="C1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6" name="Rectangle 240">
              <a:extLst>
                <a:ext uri="{FF2B5EF4-FFF2-40B4-BE49-F238E27FC236}">
                  <a16:creationId xmlns:a16="http://schemas.microsoft.com/office/drawing/2014/main" id="{5237326A-01A6-430C-A8C5-D5B478C8B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81"/>
            </a:xfrm>
            <a:prstGeom prst="rect">
              <a:avLst/>
            </a:prstGeom>
            <a:solidFill>
              <a:srgbClr val="C0C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7" name="Rectangle 241">
              <a:extLst>
                <a:ext uri="{FF2B5EF4-FFF2-40B4-BE49-F238E27FC236}">
                  <a16:creationId xmlns:a16="http://schemas.microsoft.com/office/drawing/2014/main" id="{756C5073-32E5-4859-8B91-60CED80AB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74"/>
            </a:xfrm>
            <a:prstGeom prst="rect">
              <a:avLst/>
            </a:prstGeom>
            <a:solidFill>
              <a:srgbClr val="C0C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8" name="Rectangle 242">
              <a:extLst>
                <a:ext uri="{FF2B5EF4-FFF2-40B4-BE49-F238E27FC236}">
                  <a16:creationId xmlns:a16="http://schemas.microsoft.com/office/drawing/2014/main" id="{BEA20983-1C9C-44EC-9311-E699556BD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74"/>
            </a:xfrm>
            <a:prstGeom prst="rect">
              <a:avLst/>
            </a:prstGeom>
            <a:solidFill>
              <a:srgbClr val="BEB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39" name="Rectangle 243">
              <a:extLst>
                <a:ext uri="{FF2B5EF4-FFF2-40B4-BE49-F238E27FC236}">
                  <a16:creationId xmlns:a16="http://schemas.microsoft.com/office/drawing/2014/main" id="{C505904A-99E2-4E4C-BAD6-AF63F48B6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8"/>
            </a:xfrm>
            <a:prstGeom prst="rect">
              <a:avLst/>
            </a:prstGeom>
            <a:solidFill>
              <a:srgbClr val="BEB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0" name="Rectangle 244">
              <a:extLst>
                <a:ext uri="{FF2B5EF4-FFF2-40B4-BE49-F238E27FC236}">
                  <a16:creationId xmlns:a16="http://schemas.microsoft.com/office/drawing/2014/main" id="{570B245F-EF97-4F56-B9AA-A6CBA2AD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8"/>
            </a:xfrm>
            <a:prstGeom prst="rect">
              <a:avLst/>
            </a:prstGeom>
            <a:solidFill>
              <a:srgbClr val="BDB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1" name="Rectangle 245">
              <a:extLst>
                <a:ext uri="{FF2B5EF4-FFF2-40B4-BE49-F238E27FC236}">
                  <a16:creationId xmlns:a16="http://schemas.microsoft.com/office/drawing/2014/main" id="{B11BA230-B78B-4560-90F7-9730EC30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2"/>
            </a:xfrm>
            <a:prstGeom prst="rect">
              <a:avLst/>
            </a:prstGeom>
            <a:solidFill>
              <a:srgbClr val="BDB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2" name="Rectangle 246">
              <a:extLst>
                <a:ext uri="{FF2B5EF4-FFF2-40B4-BE49-F238E27FC236}">
                  <a16:creationId xmlns:a16="http://schemas.microsoft.com/office/drawing/2014/main" id="{5A32CF14-A62F-4F0A-B495-BC39A01A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2"/>
            </a:xfrm>
            <a:prstGeom prst="rect">
              <a:avLst/>
            </a:prstGeom>
            <a:solidFill>
              <a:srgbClr val="BCB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3" name="Rectangle 247">
              <a:extLst>
                <a:ext uri="{FF2B5EF4-FFF2-40B4-BE49-F238E27FC236}">
                  <a16:creationId xmlns:a16="http://schemas.microsoft.com/office/drawing/2014/main" id="{B1DDAA1F-86CF-48C6-9D4B-A1C63058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6"/>
            </a:xfrm>
            <a:prstGeom prst="rect">
              <a:avLst/>
            </a:prstGeom>
            <a:solidFill>
              <a:srgbClr val="BCB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4" name="Rectangle 248">
              <a:extLst>
                <a:ext uri="{FF2B5EF4-FFF2-40B4-BE49-F238E27FC236}">
                  <a16:creationId xmlns:a16="http://schemas.microsoft.com/office/drawing/2014/main" id="{6267F887-7FA0-4A44-8386-93349BD6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6"/>
            </a:xfrm>
            <a:prstGeom prst="rect">
              <a:avLst/>
            </a:prstGeom>
            <a:solidFill>
              <a:srgbClr val="BAB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5" name="Rectangle 249">
              <a:extLst>
                <a:ext uri="{FF2B5EF4-FFF2-40B4-BE49-F238E27FC236}">
                  <a16:creationId xmlns:a16="http://schemas.microsoft.com/office/drawing/2014/main" id="{8E31DE8B-F273-4D55-AE13-85D65C42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0"/>
            </a:xfrm>
            <a:prstGeom prst="rect">
              <a:avLst/>
            </a:prstGeom>
            <a:solidFill>
              <a:srgbClr val="BAB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6" name="Rectangle 250">
              <a:extLst>
                <a:ext uri="{FF2B5EF4-FFF2-40B4-BE49-F238E27FC236}">
                  <a16:creationId xmlns:a16="http://schemas.microsoft.com/office/drawing/2014/main" id="{4B805D0C-939A-461F-BA1E-DE7FB1FD0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50"/>
            </a:xfrm>
            <a:prstGeom prst="rect">
              <a:avLst/>
            </a:prstGeom>
            <a:solidFill>
              <a:srgbClr val="B9B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7" name="Rectangle 251">
              <a:extLst>
                <a:ext uri="{FF2B5EF4-FFF2-40B4-BE49-F238E27FC236}">
                  <a16:creationId xmlns:a16="http://schemas.microsoft.com/office/drawing/2014/main" id="{7E750E97-62FD-4D7A-ABA9-038A46F13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43"/>
            </a:xfrm>
            <a:prstGeom prst="rect">
              <a:avLst/>
            </a:prstGeom>
            <a:solidFill>
              <a:srgbClr val="B9B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8" name="Rectangle 252">
              <a:extLst>
                <a:ext uri="{FF2B5EF4-FFF2-40B4-BE49-F238E27FC236}">
                  <a16:creationId xmlns:a16="http://schemas.microsoft.com/office/drawing/2014/main" id="{9AE1046A-CC57-4EAA-A3D8-8C4EB4FF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43"/>
            </a:xfrm>
            <a:prstGeom prst="rect">
              <a:avLst/>
            </a:prstGeom>
            <a:solidFill>
              <a:srgbClr val="B8B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49" name="Rectangle 253">
              <a:extLst>
                <a:ext uri="{FF2B5EF4-FFF2-40B4-BE49-F238E27FC236}">
                  <a16:creationId xmlns:a16="http://schemas.microsoft.com/office/drawing/2014/main" id="{AF7AD083-F4AF-4DAA-8F2F-B891E9722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31"/>
            </a:xfrm>
            <a:prstGeom prst="rect">
              <a:avLst/>
            </a:prstGeom>
            <a:solidFill>
              <a:srgbClr val="B8B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0" name="Rectangle 254">
              <a:extLst>
                <a:ext uri="{FF2B5EF4-FFF2-40B4-BE49-F238E27FC236}">
                  <a16:creationId xmlns:a16="http://schemas.microsoft.com/office/drawing/2014/main" id="{AFFCFA71-3DFB-4F98-B87E-6782D0E72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31"/>
            </a:xfrm>
            <a:prstGeom prst="rect">
              <a:avLst/>
            </a:prstGeom>
            <a:solidFill>
              <a:srgbClr val="B7B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1" name="Rectangle 255">
              <a:extLst>
                <a:ext uri="{FF2B5EF4-FFF2-40B4-BE49-F238E27FC236}">
                  <a16:creationId xmlns:a16="http://schemas.microsoft.com/office/drawing/2014/main" id="{CCCC55DD-A908-4AA7-BB71-F57EC839E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25"/>
            </a:xfrm>
            <a:prstGeom prst="rect">
              <a:avLst/>
            </a:prstGeom>
            <a:solidFill>
              <a:srgbClr val="B7B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2" name="Rectangle 256">
              <a:extLst>
                <a:ext uri="{FF2B5EF4-FFF2-40B4-BE49-F238E27FC236}">
                  <a16:creationId xmlns:a16="http://schemas.microsoft.com/office/drawing/2014/main" id="{595B8815-11E8-4D7A-89CD-3D163147A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25"/>
            </a:xfrm>
            <a:prstGeom prst="rect">
              <a:avLst/>
            </a:prstGeom>
            <a:solidFill>
              <a:srgbClr val="B5B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3" name="Rectangle 257">
              <a:extLst>
                <a:ext uri="{FF2B5EF4-FFF2-40B4-BE49-F238E27FC236}">
                  <a16:creationId xmlns:a16="http://schemas.microsoft.com/office/drawing/2014/main" id="{6D5E6B57-AE9B-45C6-AC94-B55B6A8DC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"/>
            </a:xfrm>
            <a:prstGeom prst="rect">
              <a:avLst/>
            </a:prstGeom>
            <a:solidFill>
              <a:srgbClr val="B5B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4" name="Rectangle 258">
              <a:extLst>
                <a:ext uri="{FF2B5EF4-FFF2-40B4-BE49-F238E27FC236}">
                  <a16:creationId xmlns:a16="http://schemas.microsoft.com/office/drawing/2014/main" id="{E2C84533-9384-419F-B114-1C611E121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9"/>
            </a:xfrm>
            <a:prstGeom prst="rect">
              <a:avLst/>
            </a:prstGeom>
            <a:solidFill>
              <a:srgbClr val="B4B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5" name="Rectangle 259">
              <a:extLst>
                <a:ext uri="{FF2B5EF4-FFF2-40B4-BE49-F238E27FC236}">
                  <a16:creationId xmlns:a16="http://schemas.microsoft.com/office/drawing/2014/main" id="{BA1EC36E-4357-4CF2-9570-F99E807EF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"/>
            </a:xfrm>
            <a:prstGeom prst="rect">
              <a:avLst/>
            </a:prstGeom>
            <a:solidFill>
              <a:srgbClr val="B4B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6" name="Rectangle 260">
              <a:extLst>
                <a:ext uri="{FF2B5EF4-FFF2-40B4-BE49-F238E27FC236}">
                  <a16:creationId xmlns:a16="http://schemas.microsoft.com/office/drawing/2014/main" id="{BA44B734-F616-463F-8C31-C96BB766D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2"/>
            </a:xfrm>
            <a:prstGeom prst="rect">
              <a:avLst/>
            </a:prstGeom>
            <a:solidFill>
              <a:srgbClr val="B3B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7" name="Rectangle 261">
              <a:extLst>
                <a:ext uri="{FF2B5EF4-FFF2-40B4-BE49-F238E27FC236}">
                  <a16:creationId xmlns:a16="http://schemas.microsoft.com/office/drawing/2014/main" id="{5F8256A4-A29C-4B82-8D86-A635565ED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"/>
            </a:xfrm>
            <a:prstGeom prst="rect">
              <a:avLst/>
            </a:prstGeom>
            <a:solidFill>
              <a:srgbClr val="B3B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8" name="Rectangle 262">
              <a:extLst>
                <a:ext uri="{FF2B5EF4-FFF2-40B4-BE49-F238E27FC236}">
                  <a16:creationId xmlns:a16="http://schemas.microsoft.com/office/drawing/2014/main" id="{206B6986-5A64-41C4-80EE-BB6C4D34C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6"/>
            </a:xfrm>
            <a:prstGeom prst="rect">
              <a:avLst/>
            </a:prstGeom>
            <a:solidFill>
              <a:srgbClr val="B2B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59" name="Rectangle 263">
              <a:extLst>
                <a:ext uri="{FF2B5EF4-FFF2-40B4-BE49-F238E27FC236}">
                  <a16:creationId xmlns:a16="http://schemas.microsoft.com/office/drawing/2014/main" id="{CB73EBC9-09A8-4BA8-90CD-682BA67E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"/>
            </a:xfrm>
            <a:prstGeom prst="rect">
              <a:avLst/>
            </a:prstGeom>
            <a:solidFill>
              <a:srgbClr val="B2B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60" name="Rectangle 264">
              <a:extLst>
                <a:ext uri="{FF2B5EF4-FFF2-40B4-BE49-F238E27FC236}">
                  <a16:creationId xmlns:a16="http://schemas.microsoft.com/office/drawing/2014/main" id="{A6E5B2B4-B387-4282-83FF-C03D6B157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6"/>
              <a:ext cx="5210" cy="1"/>
            </a:xfrm>
            <a:prstGeom prst="rect">
              <a:avLst/>
            </a:prstGeom>
            <a:solidFill>
              <a:srgbClr val="B0B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61" name="Rectangle 265">
              <a:extLst>
                <a:ext uri="{FF2B5EF4-FFF2-40B4-BE49-F238E27FC236}">
                  <a16:creationId xmlns:a16="http://schemas.microsoft.com/office/drawing/2014/main" id="{BDC2CD26-D296-4D06-A54A-73BBFB5BE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6"/>
            </a:xfrm>
            <a:prstGeom prst="rect">
              <a:avLst/>
            </a:prstGeom>
            <a:solidFill>
              <a:srgbClr val="B0B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62" name="Rectangle 266">
              <a:extLst>
                <a:ext uri="{FF2B5EF4-FFF2-40B4-BE49-F238E27FC236}">
                  <a16:creationId xmlns:a16="http://schemas.microsoft.com/office/drawing/2014/main" id="{C2E3B0E8-A218-4379-ADCF-B4DF16CF5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190"/>
              <a:ext cx="5210" cy="6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63" name="Freeform 267">
              <a:extLst>
                <a:ext uri="{FF2B5EF4-FFF2-40B4-BE49-F238E27FC236}">
                  <a16:creationId xmlns:a16="http://schemas.microsoft.com/office/drawing/2014/main" id="{21AA0E3B-5E13-453B-89D6-2A07627CB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3184"/>
              <a:ext cx="5223" cy="427"/>
            </a:xfrm>
            <a:custGeom>
              <a:avLst/>
              <a:gdLst>
                <a:gd name="T0" fmla="*/ 7 w 5223"/>
                <a:gd name="T1" fmla="*/ 415 h 427"/>
                <a:gd name="T2" fmla="*/ 5211 w 5223"/>
                <a:gd name="T3" fmla="*/ 415 h 427"/>
                <a:gd name="T4" fmla="*/ 5211 w 5223"/>
                <a:gd name="T5" fmla="*/ 12 h 427"/>
                <a:gd name="T6" fmla="*/ 7 w 5223"/>
                <a:gd name="T7" fmla="*/ 12 h 427"/>
                <a:gd name="T8" fmla="*/ 7 w 5223"/>
                <a:gd name="T9" fmla="*/ 0 h 427"/>
                <a:gd name="T10" fmla="*/ 5223 w 5223"/>
                <a:gd name="T11" fmla="*/ 0 h 427"/>
                <a:gd name="T12" fmla="*/ 5223 w 5223"/>
                <a:gd name="T13" fmla="*/ 427 h 427"/>
                <a:gd name="T14" fmla="*/ 0 w 5223"/>
                <a:gd name="T15" fmla="*/ 427 h 427"/>
                <a:gd name="T16" fmla="*/ 0 w 5223"/>
                <a:gd name="T17" fmla="*/ 421 h 427"/>
                <a:gd name="T18" fmla="*/ 7 w 5223"/>
                <a:gd name="T19" fmla="*/ 415 h 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23"/>
                <a:gd name="T31" fmla="*/ 0 h 427"/>
                <a:gd name="T32" fmla="*/ 5223 w 5223"/>
                <a:gd name="T33" fmla="*/ 427 h 4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23" h="427">
                  <a:moveTo>
                    <a:pt x="7" y="415"/>
                  </a:moveTo>
                  <a:lnTo>
                    <a:pt x="5211" y="415"/>
                  </a:lnTo>
                  <a:lnTo>
                    <a:pt x="5211" y="12"/>
                  </a:lnTo>
                  <a:lnTo>
                    <a:pt x="7" y="12"/>
                  </a:lnTo>
                  <a:lnTo>
                    <a:pt x="7" y="0"/>
                  </a:lnTo>
                  <a:lnTo>
                    <a:pt x="5223" y="0"/>
                  </a:lnTo>
                  <a:lnTo>
                    <a:pt x="5223" y="427"/>
                  </a:lnTo>
                  <a:lnTo>
                    <a:pt x="0" y="427"/>
                  </a:lnTo>
                  <a:lnTo>
                    <a:pt x="0" y="421"/>
                  </a:lnTo>
                  <a:lnTo>
                    <a:pt x="7" y="4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" name="Freeform 268">
              <a:extLst>
                <a:ext uri="{FF2B5EF4-FFF2-40B4-BE49-F238E27FC236}">
                  <a16:creationId xmlns:a16="http://schemas.microsoft.com/office/drawing/2014/main" id="{CAE8CF75-7CDB-470E-A5CA-97BB745A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3184"/>
              <a:ext cx="13" cy="421"/>
            </a:xfrm>
            <a:custGeom>
              <a:avLst/>
              <a:gdLst>
                <a:gd name="T0" fmla="*/ 13 w 13"/>
                <a:gd name="T1" fmla="*/ 6 h 421"/>
                <a:gd name="T2" fmla="*/ 13 w 13"/>
                <a:gd name="T3" fmla="*/ 421 h 421"/>
                <a:gd name="T4" fmla="*/ 0 w 13"/>
                <a:gd name="T5" fmla="*/ 421 h 421"/>
                <a:gd name="T6" fmla="*/ 0 w 13"/>
                <a:gd name="T7" fmla="*/ 0 h 421"/>
                <a:gd name="T8" fmla="*/ 7 w 13"/>
                <a:gd name="T9" fmla="*/ 0 h 421"/>
                <a:gd name="T10" fmla="*/ 13 w 13"/>
                <a:gd name="T11" fmla="*/ 6 h 4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21"/>
                <a:gd name="T20" fmla="*/ 13 w 13"/>
                <a:gd name="T21" fmla="*/ 421 h 4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21">
                  <a:moveTo>
                    <a:pt x="13" y="6"/>
                  </a:moveTo>
                  <a:lnTo>
                    <a:pt x="13" y="421"/>
                  </a:lnTo>
                  <a:lnTo>
                    <a:pt x="0" y="4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" name="Rectangle 269">
              <a:extLst>
                <a:ext uri="{FF2B5EF4-FFF2-40B4-BE49-F238E27FC236}">
                  <a16:creationId xmlns:a16="http://schemas.microsoft.com/office/drawing/2014/main" id="{C5F965CF-3B20-4883-8870-35710ED29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3289"/>
              <a:ext cx="144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Near Infrared</a:t>
              </a: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28166" name="Rectangle 270">
              <a:extLst>
                <a:ext uri="{FF2B5EF4-FFF2-40B4-BE49-F238E27FC236}">
                  <a16:creationId xmlns:a16="http://schemas.microsoft.com/office/drawing/2014/main" id="{6C7EDFAA-6D9C-4DBD-A476-682E0C17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3301"/>
              <a:ext cx="132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Mid Infrared</a:t>
              </a: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28167" name="Rectangle 271">
              <a:extLst>
                <a:ext uri="{FF2B5EF4-FFF2-40B4-BE49-F238E27FC236}">
                  <a16:creationId xmlns:a16="http://schemas.microsoft.com/office/drawing/2014/main" id="{F865E6D9-6766-4644-9D02-909AE220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3215"/>
              <a:ext cx="279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68" name="Rectangle 272">
              <a:extLst>
                <a:ext uri="{FF2B5EF4-FFF2-40B4-BE49-F238E27FC236}">
                  <a16:creationId xmlns:a16="http://schemas.microsoft.com/office/drawing/2014/main" id="{C5E07B1A-622A-48A3-B2EF-925AD32A8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" y="3190"/>
              <a:ext cx="280" cy="421"/>
            </a:xfrm>
            <a:prstGeom prst="rect">
              <a:avLst/>
            </a:prstGeom>
            <a:solidFill>
              <a:srgbClr val="687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69" name="Rectangle 273">
              <a:extLst>
                <a:ext uri="{FF2B5EF4-FFF2-40B4-BE49-F238E27FC236}">
                  <a16:creationId xmlns:a16="http://schemas.microsoft.com/office/drawing/2014/main" id="{66B1839F-370B-4C0E-BF34-52D325B80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190"/>
              <a:ext cx="260" cy="409"/>
            </a:xfrm>
            <a:prstGeom prst="rect">
              <a:avLst/>
            </a:prstGeom>
            <a:solidFill>
              <a:srgbClr val="687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0" name="Rectangle 274">
              <a:extLst>
                <a:ext uri="{FF2B5EF4-FFF2-40B4-BE49-F238E27FC236}">
                  <a16:creationId xmlns:a16="http://schemas.microsoft.com/office/drawing/2014/main" id="{71C45FD3-9635-413C-96B2-75557A5ED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190"/>
              <a:ext cx="260" cy="409"/>
            </a:xfrm>
            <a:prstGeom prst="rect">
              <a:avLst/>
            </a:prstGeom>
            <a:solidFill>
              <a:srgbClr val="677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1" name="Rectangle 275">
              <a:extLst>
                <a:ext uri="{FF2B5EF4-FFF2-40B4-BE49-F238E27FC236}">
                  <a16:creationId xmlns:a16="http://schemas.microsoft.com/office/drawing/2014/main" id="{90E850BC-EDFD-4B55-A9F7-48BF601C8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3190"/>
              <a:ext cx="254" cy="409"/>
            </a:xfrm>
            <a:prstGeom prst="rect">
              <a:avLst/>
            </a:prstGeom>
            <a:solidFill>
              <a:srgbClr val="677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2" name="Rectangle 276">
              <a:extLst>
                <a:ext uri="{FF2B5EF4-FFF2-40B4-BE49-F238E27FC236}">
                  <a16:creationId xmlns:a16="http://schemas.microsoft.com/office/drawing/2014/main" id="{9381586F-AF6A-4707-8126-D8D739B21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3190"/>
              <a:ext cx="254" cy="409"/>
            </a:xfrm>
            <a:prstGeom prst="rect">
              <a:avLst/>
            </a:prstGeom>
            <a:solidFill>
              <a:srgbClr val="637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3" name="Rectangle 277">
              <a:extLst>
                <a:ext uri="{FF2B5EF4-FFF2-40B4-BE49-F238E27FC236}">
                  <a16:creationId xmlns:a16="http://schemas.microsoft.com/office/drawing/2014/main" id="{ED50D609-6B3A-4E70-AD10-11E65715D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3190"/>
              <a:ext cx="248" cy="409"/>
            </a:xfrm>
            <a:prstGeom prst="rect">
              <a:avLst/>
            </a:prstGeom>
            <a:solidFill>
              <a:srgbClr val="637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4" name="Rectangle 278">
              <a:extLst>
                <a:ext uri="{FF2B5EF4-FFF2-40B4-BE49-F238E27FC236}">
                  <a16:creationId xmlns:a16="http://schemas.microsoft.com/office/drawing/2014/main" id="{BFCF7AA4-627C-4C74-81A9-32BF63C67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3190"/>
              <a:ext cx="248" cy="409"/>
            </a:xfrm>
            <a:prstGeom prst="rect">
              <a:avLst/>
            </a:prstGeom>
            <a:solidFill>
              <a:srgbClr val="627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5" name="Rectangle 279">
              <a:extLst>
                <a:ext uri="{FF2B5EF4-FFF2-40B4-BE49-F238E27FC236}">
                  <a16:creationId xmlns:a16="http://schemas.microsoft.com/office/drawing/2014/main" id="{35711B4E-713C-4713-A96B-3CA7D46F2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3190"/>
              <a:ext cx="242" cy="409"/>
            </a:xfrm>
            <a:prstGeom prst="rect">
              <a:avLst/>
            </a:prstGeom>
            <a:solidFill>
              <a:srgbClr val="627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6" name="Rectangle 280">
              <a:extLst>
                <a:ext uri="{FF2B5EF4-FFF2-40B4-BE49-F238E27FC236}">
                  <a16:creationId xmlns:a16="http://schemas.microsoft.com/office/drawing/2014/main" id="{6C0517AB-C7BF-406D-B9A4-AADA0501B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3190"/>
              <a:ext cx="242" cy="409"/>
            </a:xfrm>
            <a:prstGeom prst="rect">
              <a:avLst/>
            </a:prstGeom>
            <a:solidFill>
              <a:srgbClr val="5E7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7" name="Rectangle 281">
              <a:extLst>
                <a:ext uri="{FF2B5EF4-FFF2-40B4-BE49-F238E27FC236}">
                  <a16:creationId xmlns:a16="http://schemas.microsoft.com/office/drawing/2014/main" id="{96D322C6-8044-4C4B-9273-69233D07F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190"/>
              <a:ext cx="236" cy="409"/>
            </a:xfrm>
            <a:prstGeom prst="rect">
              <a:avLst/>
            </a:prstGeom>
            <a:solidFill>
              <a:srgbClr val="5E7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8" name="Rectangle 282">
              <a:extLst>
                <a:ext uri="{FF2B5EF4-FFF2-40B4-BE49-F238E27FC236}">
                  <a16:creationId xmlns:a16="http://schemas.microsoft.com/office/drawing/2014/main" id="{498D1405-15DC-4325-A599-5F40E527E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190"/>
              <a:ext cx="236" cy="409"/>
            </a:xfrm>
            <a:prstGeom prst="rect">
              <a:avLst/>
            </a:prstGeom>
            <a:solidFill>
              <a:srgbClr val="5D7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79" name="Rectangle 283">
              <a:extLst>
                <a:ext uri="{FF2B5EF4-FFF2-40B4-BE49-F238E27FC236}">
                  <a16:creationId xmlns:a16="http://schemas.microsoft.com/office/drawing/2014/main" id="{7A8B7631-825F-4C6D-BCF8-077D4D1BA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3190"/>
              <a:ext cx="229" cy="409"/>
            </a:xfrm>
            <a:prstGeom prst="rect">
              <a:avLst/>
            </a:prstGeom>
            <a:solidFill>
              <a:srgbClr val="5D7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0" name="Rectangle 284">
              <a:extLst>
                <a:ext uri="{FF2B5EF4-FFF2-40B4-BE49-F238E27FC236}">
                  <a16:creationId xmlns:a16="http://schemas.microsoft.com/office/drawing/2014/main" id="{66B9B3EF-3E72-4FDB-8A15-C3E8103BD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3190"/>
              <a:ext cx="229" cy="409"/>
            </a:xfrm>
            <a:prstGeom prst="rect">
              <a:avLst/>
            </a:prstGeom>
            <a:solidFill>
              <a:srgbClr val="597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1" name="Rectangle 285">
              <a:extLst>
                <a:ext uri="{FF2B5EF4-FFF2-40B4-BE49-F238E27FC236}">
                  <a16:creationId xmlns:a16="http://schemas.microsoft.com/office/drawing/2014/main" id="{5B461B8B-9BB0-440A-AE93-15245F2E0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3190"/>
              <a:ext cx="223" cy="409"/>
            </a:xfrm>
            <a:prstGeom prst="rect">
              <a:avLst/>
            </a:prstGeom>
            <a:solidFill>
              <a:srgbClr val="597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2" name="Rectangle 286">
              <a:extLst>
                <a:ext uri="{FF2B5EF4-FFF2-40B4-BE49-F238E27FC236}">
                  <a16:creationId xmlns:a16="http://schemas.microsoft.com/office/drawing/2014/main" id="{C599469C-D972-48D4-B91C-0435266F2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3190"/>
              <a:ext cx="223" cy="409"/>
            </a:xfrm>
            <a:prstGeom prst="rect">
              <a:avLst/>
            </a:prstGeom>
            <a:solidFill>
              <a:srgbClr val="588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3" name="Rectangle 287">
              <a:extLst>
                <a:ext uri="{FF2B5EF4-FFF2-40B4-BE49-F238E27FC236}">
                  <a16:creationId xmlns:a16="http://schemas.microsoft.com/office/drawing/2014/main" id="{BEA2D905-D658-4B96-A865-16599A66D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3190"/>
              <a:ext cx="217" cy="409"/>
            </a:xfrm>
            <a:prstGeom prst="rect">
              <a:avLst/>
            </a:prstGeom>
            <a:solidFill>
              <a:srgbClr val="588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4" name="Rectangle 288">
              <a:extLst>
                <a:ext uri="{FF2B5EF4-FFF2-40B4-BE49-F238E27FC236}">
                  <a16:creationId xmlns:a16="http://schemas.microsoft.com/office/drawing/2014/main" id="{4B3E3B21-AAC5-488C-9869-DBAC8A0E2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3190"/>
              <a:ext cx="217" cy="409"/>
            </a:xfrm>
            <a:prstGeom prst="rect">
              <a:avLst/>
            </a:prstGeom>
            <a:solidFill>
              <a:srgbClr val="558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5" name="Rectangle 289">
              <a:extLst>
                <a:ext uri="{FF2B5EF4-FFF2-40B4-BE49-F238E27FC236}">
                  <a16:creationId xmlns:a16="http://schemas.microsoft.com/office/drawing/2014/main" id="{4EAB02E9-45AE-438A-864E-EF3B5AC4F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190"/>
              <a:ext cx="211" cy="409"/>
            </a:xfrm>
            <a:prstGeom prst="rect">
              <a:avLst/>
            </a:prstGeom>
            <a:solidFill>
              <a:srgbClr val="558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6" name="Rectangle 290">
              <a:extLst>
                <a:ext uri="{FF2B5EF4-FFF2-40B4-BE49-F238E27FC236}">
                  <a16:creationId xmlns:a16="http://schemas.microsoft.com/office/drawing/2014/main" id="{D1A793D8-96A6-408D-A206-EAE34E0A3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190"/>
              <a:ext cx="211" cy="409"/>
            </a:xfrm>
            <a:prstGeom prst="rect">
              <a:avLst/>
            </a:prstGeom>
            <a:solidFill>
              <a:srgbClr val="538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7" name="Rectangle 291">
              <a:extLst>
                <a:ext uri="{FF2B5EF4-FFF2-40B4-BE49-F238E27FC236}">
                  <a16:creationId xmlns:a16="http://schemas.microsoft.com/office/drawing/2014/main" id="{233AC71A-BA9D-4BF7-9D1E-25CC18151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190"/>
              <a:ext cx="205" cy="409"/>
            </a:xfrm>
            <a:prstGeom prst="rect">
              <a:avLst/>
            </a:prstGeom>
            <a:solidFill>
              <a:srgbClr val="538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8" name="Rectangle 292">
              <a:extLst>
                <a:ext uri="{FF2B5EF4-FFF2-40B4-BE49-F238E27FC236}">
                  <a16:creationId xmlns:a16="http://schemas.microsoft.com/office/drawing/2014/main" id="{3FBB3BF4-4882-4BEB-B31C-BDAA65642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190"/>
              <a:ext cx="205" cy="409"/>
            </a:xfrm>
            <a:prstGeom prst="rect">
              <a:avLst/>
            </a:prstGeom>
            <a:solidFill>
              <a:srgbClr val="518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89" name="Rectangle 293">
              <a:extLst>
                <a:ext uri="{FF2B5EF4-FFF2-40B4-BE49-F238E27FC236}">
                  <a16:creationId xmlns:a16="http://schemas.microsoft.com/office/drawing/2014/main" id="{43EF0124-6F97-4FE6-A32A-7E4070FD7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3190"/>
              <a:ext cx="198" cy="409"/>
            </a:xfrm>
            <a:prstGeom prst="rect">
              <a:avLst/>
            </a:prstGeom>
            <a:solidFill>
              <a:srgbClr val="518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0" name="Rectangle 294">
              <a:extLst>
                <a:ext uri="{FF2B5EF4-FFF2-40B4-BE49-F238E27FC236}">
                  <a16:creationId xmlns:a16="http://schemas.microsoft.com/office/drawing/2014/main" id="{6EA3EDE3-AF3D-466B-A9A5-66CA5522B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3190"/>
              <a:ext cx="198" cy="409"/>
            </a:xfrm>
            <a:prstGeom prst="rect">
              <a:avLst/>
            </a:prstGeom>
            <a:solidFill>
              <a:srgbClr val="4E8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1" name="Rectangle 295">
              <a:extLst>
                <a:ext uri="{FF2B5EF4-FFF2-40B4-BE49-F238E27FC236}">
                  <a16:creationId xmlns:a16="http://schemas.microsoft.com/office/drawing/2014/main" id="{DBC129BA-53C5-4687-9A1B-1EBEF019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190"/>
              <a:ext cx="192" cy="409"/>
            </a:xfrm>
            <a:prstGeom prst="rect">
              <a:avLst/>
            </a:prstGeom>
            <a:solidFill>
              <a:srgbClr val="4E8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2" name="Rectangle 296">
              <a:extLst>
                <a:ext uri="{FF2B5EF4-FFF2-40B4-BE49-F238E27FC236}">
                  <a16:creationId xmlns:a16="http://schemas.microsoft.com/office/drawing/2014/main" id="{FDB4C22B-ED38-49A7-8B86-D7A00971F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190"/>
              <a:ext cx="192" cy="409"/>
            </a:xfrm>
            <a:prstGeom prst="rect">
              <a:avLst/>
            </a:prstGeom>
            <a:solidFill>
              <a:srgbClr val="4C8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3" name="Rectangle 297">
              <a:extLst>
                <a:ext uri="{FF2B5EF4-FFF2-40B4-BE49-F238E27FC236}">
                  <a16:creationId xmlns:a16="http://schemas.microsoft.com/office/drawing/2014/main" id="{E2263B62-80C3-4FB6-916F-F061C9BD0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190"/>
              <a:ext cx="186" cy="409"/>
            </a:xfrm>
            <a:prstGeom prst="rect">
              <a:avLst/>
            </a:prstGeom>
            <a:solidFill>
              <a:srgbClr val="4C8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4" name="Rectangle 298">
              <a:extLst>
                <a:ext uri="{FF2B5EF4-FFF2-40B4-BE49-F238E27FC236}">
                  <a16:creationId xmlns:a16="http://schemas.microsoft.com/office/drawing/2014/main" id="{BDF182F4-5BF0-451A-B095-5ACBE9D6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190"/>
              <a:ext cx="186" cy="409"/>
            </a:xfrm>
            <a:prstGeom prst="rect">
              <a:avLst/>
            </a:prstGeom>
            <a:solidFill>
              <a:srgbClr val="49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5" name="Rectangle 299">
              <a:extLst>
                <a:ext uri="{FF2B5EF4-FFF2-40B4-BE49-F238E27FC236}">
                  <a16:creationId xmlns:a16="http://schemas.microsoft.com/office/drawing/2014/main" id="{075738F5-C309-47AF-948E-EE37B7F12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3190"/>
              <a:ext cx="180" cy="409"/>
            </a:xfrm>
            <a:prstGeom prst="rect">
              <a:avLst/>
            </a:prstGeom>
            <a:solidFill>
              <a:srgbClr val="49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6" name="Rectangle 300">
              <a:extLst>
                <a:ext uri="{FF2B5EF4-FFF2-40B4-BE49-F238E27FC236}">
                  <a16:creationId xmlns:a16="http://schemas.microsoft.com/office/drawing/2014/main" id="{A6B8210C-69A2-48BA-A64C-B2AAB667E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3190"/>
              <a:ext cx="180" cy="409"/>
            </a:xfrm>
            <a:prstGeom prst="rect">
              <a:avLst/>
            </a:prstGeom>
            <a:solidFill>
              <a:srgbClr val="47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7" name="Rectangle 301">
              <a:extLst>
                <a:ext uri="{FF2B5EF4-FFF2-40B4-BE49-F238E27FC236}">
                  <a16:creationId xmlns:a16="http://schemas.microsoft.com/office/drawing/2014/main" id="{54F7D371-DCDD-45A0-9B3B-33BC171A6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3190"/>
              <a:ext cx="174" cy="409"/>
            </a:xfrm>
            <a:prstGeom prst="rect">
              <a:avLst/>
            </a:prstGeom>
            <a:solidFill>
              <a:srgbClr val="47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8" name="Rectangle 302">
              <a:extLst>
                <a:ext uri="{FF2B5EF4-FFF2-40B4-BE49-F238E27FC236}">
                  <a16:creationId xmlns:a16="http://schemas.microsoft.com/office/drawing/2014/main" id="{EFCA2F4B-8F57-45FA-AFD6-0D6214034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3190"/>
              <a:ext cx="174" cy="409"/>
            </a:xfrm>
            <a:prstGeom prst="rect">
              <a:avLst/>
            </a:prstGeom>
            <a:solidFill>
              <a:srgbClr val="448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99" name="Rectangle 303">
              <a:extLst>
                <a:ext uri="{FF2B5EF4-FFF2-40B4-BE49-F238E27FC236}">
                  <a16:creationId xmlns:a16="http://schemas.microsoft.com/office/drawing/2014/main" id="{4F181D2D-46F2-4D49-B083-728475155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3190"/>
              <a:ext cx="167" cy="409"/>
            </a:xfrm>
            <a:prstGeom prst="rect">
              <a:avLst/>
            </a:prstGeom>
            <a:solidFill>
              <a:srgbClr val="448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0" name="Rectangle 304">
              <a:extLst>
                <a:ext uri="{FF2B5EF4-FFF2-40B4-BE49-F238E27FC236}">
                  <a16:creationId xmlns:a16="http://schemas.microsoft.com/office/drawing/2014/main" id="{3CDA5701-FB60-491C-B5A8-8D3D5A32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3190"/>
              <a:ext cx="167" cy="409"/>
            </a:xfrm>
            <a:prstGeom prst="rect">
              <a:avLst/>
            </a:prstGeom>
            <a:solidFill>
              <a:srgbClr val="428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1" name="Rectangle 305">
              <a:extLst>
                <a:ext uri="{FF2B5EF4-FFF2-40B4-BE49-F238E27FC236}">
                  <a16:creationId xmlns:a16="http://schemas.microsoft.com/office/drawing/2014/main" id="{AF669AC7-4C51-4F60-B71B-ECB2C7BB0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3190"/>
              <a:ext cx="161" cy="409"/>
            </a:xfrm>
            <a:prstGeom prst="rect">
              <a:avLst/>
            </a:prstGeom>
            <a:solidFill>
              <a:srgbClr val="428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2" name="Rectangle 306">
              <a:extLst>
                <a:ext uri="{FF2B5EF4-FFF2-40B4-BE49-F238E27FC236}">
                  <a16:creationId xmlns:a16="http://schemas.microsoft.com/office/drawing/2014/main" id="{0006A887-1A39-43BD-8FE5-7E5366B2D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3190"/>
              <a:ext cx="161" cy="409"/>
            </a:xfrm>
            <a:prstGeom prst="rect">
              <a:avLst/>
            </a:prstGeom>
            <a:solidFill>
              <a:srgbClr val="3F8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3" name="Rectangle 307">
              <a:extLst>
                <a:ext uri="{FF2B5EF4-FFF2-40B4-BE49-F238E27FC236}">
                  <a16:creationId xmlns:a16="http://schemas.microsoft.com/office/drawing/2014/main" id="{474A7031-C8A3-4FFA-A6AB-873EE4E32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190"/>
              <a:ext cx="155" cy="409"/>
            </a:xfrm>
            <a:prstGeom prst="rect">
              <a:avLst/>
            </a:prstGeom>
            <a:solidFill>
              <a:srgbClr val="3F8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4" name="Rectangle 308">
              <a:extLst>
                <a:ext uri="{FF2B5EF4-FFF2-40B4-BE49-F238E27FC236}">
                  <a16:creationId xmlns:a16="http://schemas.microsoft.com/office/drawing/2014/main" id="{43D9A957-9B44-4BB9-B5F7-981177627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190"/>
              <a:ext cx="155" cy="409"/>
            </a:xfrm>
            <a:prstGeom prst="rect">
              <a:avLst/>
            </a:prstGeom>
            <a:solidFill>
              <a:srgbClr val="3D8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5" name="Rectangle 309">
              <a:extLst>
                <a:ext uri="{FF2B5EF4-FFF2-40B4-BE49-F238E27FC236}">
                  <a16:creationId xmlns:a16="http://schemas.microsoft.com/office/drawing/2014/main" id="{152D5721-4918-40C7-B6B7-9F6008491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3190"/>
              <a:ext cx="149" cy="409"/>
            </a:xfrm>
            <a:prstGeom prst="rect">
              <a:avLst/>
            </a:prstGeom>
            <a:solidFill>
              <a:srgbClr val="3D8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6" name="Rectangle 310">
              <a:extLst>
                <a:ext uri="{FF2B5EF4-FFF2-40B4-BE49-F238E27FC236}">
                  <a16:creationId xmlns:a16="http://schemas.microsoft.com/office/drawing/2014/main" id="{99B57256-6C51-4C69-A288-D961E248C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3190"/>
              <a:ext cx="149" cy="409"/>
            </a:xfrm>
            <a:prstGeom prst="rect">
              <a:avLst/>
            </a:prstGeom>
            <a:solidFill>
              <a:srgbClr val="3A8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7" name="Rectangle 311">
              <a:extLst>
                <a:ext uri="{FF2B5EF4-FFF2-40B4-BE49-F238E27FC236}">
                  <a16:creationId xmlns:a16="http://schemas.microsoft.com/office/drawing/2014/main" id="{6CDA4915-EDE4-43DD-AA9C-74CE68312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3190"/>
              <a:ext cx="142" cy="409"/>
            </a:xfrm>
            <a:prstGeom prst="rect">
              <a:avLst/>
            </a:prstGeom>
            <a:solidFill>
              <a:srgbClr val="3A8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8" name="Rectangle 312">
              <a:extLst>
                <a:ext uri="{FF2B5EF4-FFF2-40B4-BE49-F238E27FC236}">
                  <a16:creationId xmlns:a16="http://schemas.microsoft.com/office/drawing/2014/main" id="{5B8E5306-D66D-4711-BBAD-65EA9301B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3190"/>
              <a:ext cx="142" cy="409"/>
            </a:xfrm>
            <a:prstGeom prst="rect">
              <a:avLst/>
            </a:prstGeom>
            <a:solidFill>
              <a:srgbClr val="38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09" name="Rectangle 313">
              <a:extLst>
                <a:ext uri="{FF2B5EF4-FFF2-40B4-BE49-F238E27FC236}">
                  <a16:creationId xmlns:a16="http://schemas.microsoft.com/office/drawing/2014/main" id="{57AE2E12-F52E-4809-B323-F51692801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190"/>
              <a:ext cx="136" cy="409"/>
            </a:xfrm>
            <a:prstGeom prst="rect">
              <a:avLst/>
            </a:prstGeom>
            <a:solidFill>
              <a:srgbClr val="38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0" name="Rectangle 314">
              <a:extLst>
                <a:ext uri="{FF2B5EF4-FFF2-40B4-BE49-F238E27FC236}">
                  <a16:creationId xmlns:a16="http://schemas.microsoft.com/office/drawing/2014/main" id="{EC820375-DEBD-4939-AB7E-F74AF641A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190"/>
              <a:ext cx="136" cy="409"/>
            </a:xfrm>
            <a:prstGeom prst="rect">
              <a:avLst/>
            </a:prstGeom>
            <a:solidFill>
              <a:srgbClr val="378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1" name="Rectangle 315">
              <a:extLst>
                <a:ext uri="{FF2B5EF4-FFF2-40B4-BE49-F238E27FC236}">
                  <a16:creationId xmlns:a16="http://schemas.microsoft.com/office/drawing/2014/main" id="{77C4B6A7-70DC-45E1-8B2E-157D43D62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3190"/>
              <a:ext cx="124" cy="409"/>
            </a:xfrm>
            <a:prstGeom prst="rect">
              <a:avLst/>
            </a:prstGeom>
            <a:solidFill>
              <a:srgbClr val="378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2" name="Rectangle 316">
              <a:extLst>
                <a:ext uri="{FF2B5EF4-FFF2-40B4-BE49-F238E27FC236}">
                  <a16:creationId xmlns:a16="http://schemas.microsoft.com/office/drawing/2014/main" id="{3B1A9860-C151-4409-AFF6-585AE331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3190"/>
              <a:ext cx="124" cy="409"/>
            </a:xfrm>
            <a:prstGeom prst="rect">
              <a:avLst/>
            </a:prstGeom>
            <a:solidFill>
              <a:srgbClr val="349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3" name="Rectangle 317">
              <a:extLst>
                <a:ext uri="{FF2B5EF4-FFF2-40B4-BE49-F238E27FC236}">
                  <a16:creationId xmlns:a16="http://schemas.microsoft.com/office/drawing/2014/main" id="{0C1EF0BD-4ED1-4EFA-934F-E99166F84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190"/>
              <a:ext cx="118" cy="409"/>
            </a:xfrm>
            <a:prstGeom prst="rect">
              <a:avLst/>
            </a:prstGeom>
            <a:solidFill>
              <a:srgbClr val="349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4" name="Rectangle 318">
              <a:extLst>
                <a:ext uri="{FF2B5EF4-FFF2-40B4-BE49-F238E27FC236}">
                  <a16:creationId xmlns:a16="http://schemas.microsoft.com/office/drawing/2014/main" id="{57B9FCB0-C34A-4A9C-A317-ECBC3039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190"/>
              <a:ext cx="118" cy="409"/>
            </a:xfrm>
            <a:prstGeom prst="rect">
              <a:avLst/>
            </a:prstGeom>
            <a:solidFill>
              <a:srgbClr val="329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5" name="Rectangle 319">
              <a:extLst>
                <a:ext uri="{FF2B5EF4-FFF2-40B4-BE49-F238E27FC236}">
                  <a16:creationId xmlns:a16="http://schemas.microsoft.com/office/drawing/2014/main" id="{D310CA44-28A3-4762-88A5-C66261000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3190"/>
              <a:ext cx="112" cy="409"/>
            </a:xfrm>
            <a:prstGeom prst="rect">
              <a:avLst/>
            </a:prstGeom>
            <a:solidFill>
              <a:srgbClr val="329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6" name="Rectangle 320">
              <a:extLst>
                <a:ext uri="{FF2B5EF4-FFF2-40B4-BE49-F238E27FC236}">
                  <a16:creationId xmlns:a16="http://schemas.microsoft.com/office/drawing/2014/main" id="{79E16172-EE18-44B3-908D-5AF3B75A9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3190"/>
              <a:ext cx="112" cy="409"/>
            </a:xfrm>
            <a:prstGeom prst="rect">
              <a:avLst/>
            </a:prstGeom>
            <a:solidFill>
              <a:srgbClr val="2F9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7" name="Rectangle 321">
              <a:extLst>
                <a:ext uri="{FF2B5EF4-FFF2-40B4-BE49-F238E27FC236}">
                  <a16:creationId xmlns:a16="http://schemas.microsoft.com/office/drawing/2014/main" id="{0A3B1341-77BA-4D3B-890B-A5BBC46B8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3190"/>
              <a:ext cx="105" cy="409"/>
            </a:xfrm>
            <a:prstGeom prst="rect">
              <a:avLst/>
            </a:prstGeom>
            <a:solidFill>
              <a:srgbClr val="2F9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8" name="Rectangle 322">
              <a:extLst>
                <a:ext uri="{FF2B5EF4-FFF2-40B4-BE49-F238E27FC236}">
                  <a16:creationId xmlns:a16="http://schemas.microsoft.com/office/drawing/2014/main" id="{57765936-E32A-4C42-BCB6-92EE1FB2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3190"/>
              <a:ext cx="105" cy="409"/>
            </a:xfrm>
            <a:prstGeom prst="rect">
              <a:avLst/>
            </a:prstGeom>
            <a:solidFill>
              <a:srgbClr val="2D9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19" name="Rectangle 323">
              <a:extLst>
                <a:ext uri="{FF2B5EF4-FFF2-40B4-BE49-F238E27FC236}">
                  <a16:creationId xmlns:a16="http://schemas.microsoft.com/office/drawing/2014/main" id="{CC3F5914-9CAA-46C4-A1F1-92EABDCCF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3190"/>
              <a:ext cx="99" cy="409"/>
            </a:xfrm>
            <a:prstGeom prst="rect">
              <a:avLst/>
            </a:prstGeom>
            <a:solidFill>
              <a:srgbClr val="2D9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0" name="Rectangle 324">
              <a:extLst>
                <a:ext uri="{FF2B5EF4-FFF2-40B4-BE49-F238E27FC236}">
                  <a16:creationId xmlns:a16="http://schemas.microsoft.com/office/drawing/2014/main" id="{A91BDC76-1C96-4AE6-95C9-49E4BC807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3190"/>
              <a:ext cx="99" cy="409"/>
            </a:xfrm>
            <a:prstGeom prst="rect">
              <a:avLst/>
            </a:prstGeom>
            <a:solidFill>
              <a:srgbClr val="2A9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1" name="Rectangle 325">
              <a:extLst>
                <a:ext uri="{FF2B5EF4-FFF2-40B4-BE49-F238E27FC236}">
                  <a16:creationId xmlns:a16="http://schemas.microsoft.com/office/drawing/2014/main" id="{E1D6D828-3991-411C-8FB3-1F4FA1FD0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190"/>
              <a:ext cx="93" cy="409"/>
            </a:xfrm>
            <a:prstGeom prst="rect">
              <a:avLst/>
            </a:prstGeom>
            <a:solidFill>
              <a:srgbClr val="2A9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2" name="Rectangle 326">
              <a:extLst>
                <a:ext uri="{FF2B5EF4-FFF2-40B4-BE49-F238E27FC236}">
                  <a16:creationId xmlns:a16="http://schemas.microsoft.com/office/drawing/2014/main" id="{81B9C891-EC4F-44B5-B377-2215355E6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190"/>
              <a:ext cx="93" cy="409"/>
            </a:xfrm>
            <a:prstGeom prst="rect">
              <a:avLst/>
            </a:prstGeom>
            <a:solidFill>
              <a:srgbClr val="289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3" name="Rectangle 327">
              <a:extLst>
                <a:ext uri="{FF2B5EF4-FFF2-40B4-BE49-F238E27FC236}">
                  <a16:creationId xmlns:a16="http://schemas.microsoft.com/office/drawing/2014/main" id="{DBC8AE7C-6C73-4B01-B39E-DC5539A62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3190"/>
              <a:ext cx="87" cy="409"/>
            </a:xfrm>
            <a:prstGeom prst="rect">
              <a:avLst/>
            </a:prstGeom>
            <a:solidFill>
              <a:srgbClr val="289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4" name="Rectangle 328">
              <a:extLst>
                <a:ext uri="{FF2B5EF4-FFF2-40B4-BE49-F238E27FC236}">
                  <a16:creationId xmlns:a16="http://schemas.microsoft.com/office/drawing/2014/main" id="{A3EFAB91-58CF-4813-B077-538805A5D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3190"/>
              <a:ext cx="87" cy="409"/>
            </a:xfrm>
            <a:prstGeom prst="rect">
              <a:avLst/>
            </a:prstGeom>
            <a:solidFill>
              <a:srgbClr val="25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5" name="Rectangle 329">
              <a:extLst>
                <a:ext uri="{FF2B5EF4-FFF2-40B4-BE49-F238E27FC236}">
                  <a16:creationId xmlns:a16="http://schemas.microsoft.com/office/drawing/2014/main" id="{7A284355-D798-4ED1-9615-E9E2DC594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190"/>
              <a:ext cx="81" cy="409"/>
            </a:xfrm>
            <a:prstGeom prst="rect">
              <a:avLst/>
            </a:prstGeom>
            <a:solidFill>
              <a:srgbClr val="25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6" name="Rectangle 330">
              <a:extLst>
                <a:ext uri="{FF2B5EF4-FFF2-40B4-BE49-F238E27FC236}">
                  <a16:creationId xmlns:a16="http://schemas.microsoft.com/office/drawing/2014/main" id="{8B28B7DA-9A6E-4AFF-BF38-0A40D9A3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190"/>
              <a:ext cx="81" cy="409"/>
            </a:xfrm>
            <a:prstGeom prst="rect">
              <a:avLst/>
            </a:prstGeom>
            <a:solidFill>
              <a:srgbClr val="23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7" name="Rectangle 331">
              <a:extLst>
                <a:ext uri="{FF2B5EF4-FFF2-40B4-BE49-F238E27FC236}">
                  <a16:creationId xmlns:a16="http://schemas.microsoft.com/office/drawing/2014/main" id="{2BF1B403-EB13-4D1A-8F81-570675E0C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190"/>
              <a:ext cx="74" cy="409"/>
            </a:xfrm>
            <a:prstGeom prst="rect">
              <a:avLst/>
            </a:prstGeom>
            <a:solidFill>
              <a:srgbClr val="23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8" name="Rectangle 332">
              <a:extLst>
                <a:ext uri="{FF2B5EF4-FFF2-40B4-BE49-F238E27FC236}">
                  <a16:creationId xmlns:a16="http://schemas.microsoft.com/office/drawing/2014/main" id="{D220481C-11B9-465F-B867-EC934F55B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190"/>
              <a:ext cx="74" cy="409"/>
            </a:xfrm>
            <a:prstGeom prst="rect">
              <a:avLst/>
            </a:prstGeom>
            <a:solidFill>
              <a:srgbClr val="20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29" name="Rectangle 333">
              <a:extLst>
                <a:ext uri="{FF2B5EF4-FFF2-40B4-BE49-F238E27FC236}">
                  <a16:creationId xmlns:a16="http://schemas.microsoft.com/office/drawing/2014/main" id="{B15BEA11-37DF-4B20-AB1A-A901D5FA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3190"/>
              <a:ext cx="68" cy="409"/>
            </a:xfrm>
            <a:prstGeom prst="rect">
              <a:avLst/>
            </a:prstGeom>
            <a:solidFill>
              <a:srgbClr val="20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0" name="Rectangle 334">
              <a:extLst>
                <a:ext uri="{FF2B5EF4-FFF2-40B4-BE49-F238E27FC236}">
                  <a16:creationId xmlns:a16="http://schemas.microsoft.com/office/drawing/2014/main" id="{1CA0D03C-1B7B-4490-8BE1-5EBC78E3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3190"/>
              <a:ext cx="68" cy="409"/>
            </a:xfrm>
            <a:prstGeom prst="rect">
              <a:avLst/>
            </a:prstGeom>
            <a:solidFill>
              <a:srgbClr val="1E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1" name="Rectangle 335">
              <a:extLst>
                <a:ext uri="{FF2B5EF4-FFF2-40B4-BE49-F238E27FC236}">
                  <a16:creationId xmlns:a16="http://schemas.microsoft.com/office/drawing/2014/main" id="{D9278319-3C3E-480A-8399-BD6820B6F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190"/>
              <a:ext cx="62" cy="409"/>
            </a:xfrm>
            <a:prstGeom prst="rect">
              <a:avLst/>
            </a:prstGeom>
            <a:solidFill>
              <a:srgbClr val="1E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2" name="Rectangle 336">
              <a:extLst>
                <a:ext uri="{FF2B5EF4-FFF2-40B4-BE49-F238E27FC236}">
                  <a16:creationId xmlns:a16="http://schemas.microsoft.com/office/drawing/2014/main" id="{533049A1-23EA-4E2F-9D4B-FC28580C7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190"/>
              <a:ext cx="62" cy="409"/>
            </a:xfrm>
            <a:prstGeom prst="rect">
              <a:avLst/>
            </a:prstGeom>
            <a:solidFill>
              <a:srgbClr val="1C9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3" name="Rectangle 337">
              <a:extLst>
                <a:ext uri="{FF2B5EF4-FFF2-40B4-BE49-F238E27FC236}">
                  <a16:creationId xmlns:a16="http://schemas.microsoft.com/office/drawing/2014/main" id="{6E60D84A-02C7-4DC5-8057-27EF86702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3190"/>
              <a:ext cx="56" cy="409"/>
            </a:xfrm>
            <a:prstGeom prst="rect">
              <a:avLst/>
            </a:prstGeom>
            <a:solidFill>
              <a:srgbClr val="1C9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4" name="Rectangle 338">
              <a:extLst>
                <a:ext uri="{FF2B5EF4-FFF2-40B4-BE49-F238E27FC236}">
                  <a16:creationId xmlns:a16="http://schemas.microsoft.com/office/drawing/2014/main" id="{06E30CDB-464D-409C-A93B-C2D64702F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3190"/>
              <a:ext cx="56" cy="409"/>
            </a:xfrm>
            <a:prstGeom prst="rect">
              <a:avLst/>
            </a:prstGeom>
            <a:solidFill>
              <a:srgbClr val="199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5" name="Rectangle 339">
              <a:extLst>
                <a:ext uri="{FF2B5EF4-FFF2-40B4-BE49-F238E27FC236}">
                  <a16:creationId xmlns:a16="http://schemas.microsoft.com/office/drawing/2014/main" id="{E031C092-4903-4361-ADDE-3C337C19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190"/>
              <a:ext cx="50" cy="409"/>
            </a:xfrm>
            <a:prstGeom prst="rect">
              <a:avLst/>
            </a:prstGeom>
            <a:solidFill>
              <a:srgbClr val="199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6" name="Rectangle 340">
              <a:extLst>
                <a:ext uri="{FF2B5EF4-FFF2-40B4-BE49-F238E27FC236}">
                  <a16:creationId xmlns:a16="http://schemas.microsoft.com/office/drawing/2014/main" id="{76F5AB26-532E-4D4B-BCDD-45739B4D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190"/>
              <a:ext cx="50" cy="409"/>
            </a:xfrm>
            <a:prstGeom prst="rect">
              <a:avLst/>
            </a:prstGeom>
            <a:solidFill>
              <a:srgbClr val="17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7" name="Rectangle 341">
              <a:extLst>
                <a:ext uri="{FF2B5EF4-FFF2-40B4-BE49-F238E27FC236}">
                  <a16:creationId xmlns:a16="http://schemas.microsoft.com/office/drawing/2014/main" id="{0ECA416C-608F-43F5-90AE-50B038440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3190"/>
              <a:ext cx="43" cy="409"/>
            </a:xfrm>
            <a:prstGeom prst="rect">
              <a:avLst/>
            </a:prstGeom>
            <a:solidFill>
              <a:srgbClr val="17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8" name="Rectangle 342">
              <a:extLst>
                <a:ext uri="{FF2B5EF4-FFF2-40B4-BE49-F238E27FC236}">
                  <a16:creationId xmlns:a16="http://schemas.microsoft.com/office/drawing/2014/main" id="{597660E3-4C2B-457D-B537-5045A2C5F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3190"/>
              <a:ext cx="43" cy="409"/>
            </a:xfrm>
            <a:prstGeom prst="rect">
              <a:avLst/>
            </a:prstGeom>
            <a:solidFill>
              <a:srgbClr val="14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39" name="Rectangle 343">
              <a:extLst>
                <a:ext uri="{FF2B5EF4-FFF2-40B4-BE49-F238E27FC236}">
                  <a16:creationId xmlns:a16="http://schemas.microsoft.com/office/drawing/2014/main" id="{13C84F26-85C2-4761-9958-2C28EF6E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3190"/>
              <a:ext cx="37" cy="409"/>
            </a:xfrm>
            <a:prstGeom prst="rect">
              <a:avLst/>
            </a:prstGeom>
            <a:solidFill>
              <a:srgbClr val="14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0" name="Rectangle 344">
              <a:extLst>
                <a:ext uri="{FF2B5EF4-FFF2-40B4-BE49-F238E27FC236}">
                  <a16:creationId xmlns:a16="http://schemas.microsoft.com/office/drawing/2014/main" id="{E0AEB2C2-28F2-44DD-820D-4468103BF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3190"/>
              <a:ext cx="37" cy="409"/>
            </a:xfrm>
            <a:prstGeom prst="rect">
              <a:avLst/>
            </a:prstGeom>
            <a:solidFill>
              <a:srgbClr val="139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1" name="Rectangle 345">
              <a:extLst>
                <a:ext uri="{FF2B5EF4-FFF2-40B4-BE49-F238E27FC236}">
                  <a16:creationId xmlns:a16="http://schemas.microsoft.com/office/drawing/2014/main" id="{7B79F058-595D-45E6-A47A-1026F0971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3190"/>
              <a:ext cx="31" cy="409"/>
            </a:xfrm>
            <a:prstGeom prst="rect">
              <a:avLst/>
            </a:prstGeom>
            <a:solidFill>
              <a:srgbClr val="139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2" name="Rectangle 346">
              <a:extLst>
                <a:ext uri="{FF2B5EF4-FFF2-40B4-BE49-F238E27FC236}">
                  <a16:creationId xmlns:a16="http://schemas.microsoft.com/office/drawing/2014/main" id="{6572431D-B5FE-477B-89A0-E7B25FFE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3190"/>
              <a:ext cx="31" cy="409"/>
            </a:xfrm>
            <a:prstGeom prst="rect">
              <a:avLst/>
            </a:prstGeom>
            <a:solidFill>
              <a:srgbClr val="0FA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3" name="Rectangle 347">
              <a:extLst>
                <a:ext uri="{FF2B5EF4-FFF2-40B4-BE49-F238E27FC236}">
                  <a16:creationId xmlns:a16="http://schemas.microsoft.com/office/drawing/2014/main" id="{0B127690-4EAD-4E6E-A563-8901F4098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3190"/>
              <a:ext cx="25" cy="409"/>
            </a:xfrm>
            <a:prstGeom prst="rect">
              <a:avLst/>
            </a:prstGeom>
            <a:solidFill>
              <a:srgbClr val="0FA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4" name="Rectangle 348">
              <a:extLst>
                <a:ext uri="{FF2B5EF4-FFF2-40B4-BE49-F238E27FC236}">
                  <a16:creationId xmlns:a16="http://schemas.microsoft.com/office/drawing/2014/main" id="{D66D3333-1E5F-4914-9742-ABE59C63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3190"/>
              <a:ext cx="25" cy="409"/>
            </a:xfrm>
            <a:prstGeom prst="rect">
              <a:avLst/>
            </a:prstGeom>
            <a:solidFill>
              <a:srgbClr val="0EA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5" name="Rectangle 349">
              <a:extLst>
                <a:ext uri="{FF2B5EF4-FFF2-40B4-BE49-F238E27FC236}">
                  <a16:creationId xmlns:a16="http://schemas.microsoft.com/office/drawing/2014/main" id="{9E02CEB0-23E9-4D56-95A7-62AB4CFE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190"/>
              <a:ext cx="19" cy="409"/>
            </a:xfrm>
            <a:prstGeom prst="rect">
              <a:avLst/>
            </a:prstGeom>
            <a:solidFill>
              <a:srgbClr val="0EA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6" name="Rectangle 350">
              <a:extLst>
                <a:ext uri="{FF2B5EF4-FFF2-40B4-BE49-F238E27FC236}">
                  <a16:creationId xmlns:a16="http://schemas.microsoft.com/office/drawing/2014/main" id="{345BEB2F-014C-4843-92C9-42381A4F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190"/>
              <a:ext cx="19" cy="409"/>
            </a:xfrm>
            <a:prstGeom prst="rect">
              <a:avLst/>
            </a:prstGeom>
            <a:solidFill>
              <a:srgbClr val="0AA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7" name="Rectangle 351">
              <a:extLst>
                <a:ext uri="{FF2B5EF4-FFF2-40B4-BE49-F238E27FC236}">
                  <a16:creationId xmlns:a16="http://schemas.microsoft.com/office/drawing/2014/main" id="{59B79DE6-7724-4176-A328-AB1A3CF10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190"/>
              <a:ext cx="12" cy="409"/>
            </a:xfrm>
            <a:prstGeom prst="rect">
              <a:avLst/>
            </a:prstGeom>
            <a:solidFill>
              <a:srgbClr val="0AA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8" name="Rectangle 352">
              <a:extLst>
                <a:ext uri="{FF2B5EF4-FFF2-40B4-BE49-F238E27FC236}">
                  <a16:creationId xmlns:a16="http://schemas.microsoft.com/office/drawing/2014/main" id="{0F15D5AE-493F-471B-86A6-BF0F2536D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190"/>
              <a:ext cx="12" cy="409"/>
            </a:xfrm>
            <a:prstGeom prst="rect">
              <a:avLst/>
            </a:prstGeom>
            <a:solidFill>
              <a:srgbClr val="09A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49" name="Rectangle 353">
              <a:extLst>
                <a:ext uri="{FF2B5EF4-FFF2-40B4-BE49-F238E27FC236}">
                  <a16:creationId xmlns:a16="http://schemas.microsoft.com/office/drawing/2014/main" id="{A8FA98C3-9E07-4B4F-8EB4-6896D09DA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3190"/>
              <a:ext cx="6" cy="409"/>
            </a:xfrm>
            <a:prstGeom prst="rect">
              <a:avLst/>
            </a:prstGeom>
            <a:solidFill>
              <a:srgbClr val="09A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0" name="Rectangle 354">
              <a:extLst>
                <a:ext uri="{FF2B5EF4-FFF2-40B4-BE49-F238E27FC236}">
                  <a16:creationId xmlns:a16="http://schemas.microsoft.com/office/drawing/2014/main" id="{69E8AFA3-B545-447A-A3F3-773650857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3190"/>
              <a:ext cx="6" cy="409"/>
            </a:xfrm>
            <a:prstGeom prst="rect">
              <a:avLst/>
            </a:prstGeom>
            <a:solidFill>
              <a:srgbClr val="05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1" name="Rectangle 355">
              <a:extLst>
                <a:ext uri="{FF2B5EF4-FFF2-40B4-BE49-F238E27FC236}">
                  <a16:creationId xmlns:a16="http://schemas.microsoft.com/office/drawing/2014/main" id="{CCECA587-7F4E-45EB-8B90-683952922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1" cy="409"/>
            </a:xfrm>
            <a:prstGeom prst="rect">
              <a:avLst/>
            </a:prstGeom>
            <a:solidFill>
              <a:srgbClr val="05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2" name="Rectangle 356">
              <a:extLst>
                <a:ext uri="{FF2B5EF4-FFF2-40B4-BE49-F238E27FC236}">
                  <a16:creationId xmlns:a16="http://schemas.microsoft.com/office/drawing/2014/main" id="{BD5BF624-6115-4436-8F02-95BA39C29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1" cy="409"/>
            </a:xfrm>
            <a:prstGeom prst="rect">
              <a:avLst/>
            </a:prstGeom>
            <a:solidFill>
              <a:srgbClr val="04A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3" name="Rectangle 357">
              <a:extLst>
                <a:ext uri="{FF2B5EF4-FFF2-40B4-BE49-F238E27FC236}">
                  <a16:creationId xmlns:a16="http://schemas.microsoft.com/office/drawing/2014/main" id="{778E2857-9364-433A-9B6F-A1C4FFD65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6" cy="409"/>
            </a:xfrm>
            <a:prstGeom prst="rect">
              <a:avLst/>
            </a:prstGeom>
            <a:solidFill>
              <a:srgbClr val="04A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4" name="Rectangle 358">
              <a:extLst>
                <a:ext uri="{FF2B5EF4-FFF2-40B4-BE49-F238E27FC236}">
                  <a16:creationId xmlns:a16="http://schemas.microsoft.com/office/drawing/2014/main" id="{6E2F49D4-5205-46FA-9231-4DA4AB2D3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6" cy="409"/>
            </a:xfrm>
            <a:prstGeom prst="rect">
              <a:avLst/>
            </a:prstGeom>
            <a:solidFill>
              <a:srgbClr val="02A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5" name="Rectangle 359">
              <a:extLst>
                <a:ext uri="{FF2B5EF4-FFF2-40B4-BE49-F238E27FC236}">
                  <a16:creationId xmlns:a16="http://schemas.microsoft.com/office/drawing/2014/main" id="{4A1C33A9-445B-4D18-925D-E59E3A18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" y="3190"/>
              <a:ext cx="267" cy="4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6" name="Rectangle 360">
              <a:extLst>
                <a:ext uri="{FF2B5EF4-FFF2-40B4-BE49-F238E27FC236}">
                  <a16:creationId xmlns:a16="http://schemas.microsoft.com/office/drawing/2014/main" id="{40B756AE-D4D4-4436-A6A3-0145E06E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" y="3190"/>
              <a:ext cx="280" cy="421"/>
            </a:xfrm>
            <a:prstGeom prst="rect">
              <a:avLst/>
            </a:prstGeom>
            <a:solidFill>
              <a:srgbClr val="687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7" name="Rectangle 361">
              <a:extLst>
                <a:ext uri="{FF2B5EF4-FFF2-40B4-BE49-F238E27FC236}">
                  <a16:creationId xmlns:a16="http://schemas.microsoft.com/office/drawing/2014/main" id="{3A097A45-D8A6-44E0-82AB-EF19EDFA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190"/>
              <a:ext cx="260" cy="409"/>
            </a:xfrm>
            <a:prstGeom prst="rect">
              <a:avLst/>
            </a:prstGeom>
            <a:solidFill>
              <a:srgbClr val="687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8" name="Rectangle 362">
              <a:extLst>
                <a:ext uri="{FF2B5EF4-FFF2-40B4-BE49-F238E27FC236}">
                  <a16:creationId xmlns:a16="http://schemas.microsoft.com/office/drawing/2014/main" id="{B33896C7-B523-4E15-9324-5841FBDF0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190"/>
              <a:ext cx="260" cy="409"/>
            </a:xfrm>
            <a:prstGeom prst="rect">
              <a:avLst/>
            </a:prstGeom>
            <a:solidFill>
              <a:srgbClr val="677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59" name="Rectangle 363">
              <a:extLst>
                <a:ext uri="{FF2B5EF4-FFF2-40B4-BE49-F238E27FC236}">
                  <a16:creationId xmlns:a16="http://schemas.microsoft.com/office/drawing/2014/main" id="{686D7413-4BCB-4337-A1CB-0680602E1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3190"/>
              <a:ext cx="254" cy="409"/>
            </a:xfrm>
            <a:prstGeom prst="rect">
              <a:avLst/>
            </a:prstGeom>
            <a:solidFill>
              <a:srgbClr val="677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0" name="Rectangle 364">
              <a:extLst>
                <a:ext uri="{FF2B5EF4-FFF2-40B4-BE49-F238E27FC236}">
                  <a16:creationId xmlns:a16="http://schemas.microsoft.com/office/drawing/2014/main" id="{2FB71789-AC89-43E6-81EA-139695E89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3190"/>
              <a:ext cx="254" cy="409"/>
            </a:xfrm>
            <a:prstGeom prst="rect">
              <a:avLst/>
            </a:prstGeom>
            <a:solidFill>
              <a:srgbClr val="637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1" name="Rectangle 365">
              <a:extLst>
                <a:ext uri="{FF2B5EF4-FFF2-40B4-BE49-F238E27FC236}">
                  <a16:creationId xmlns:a16="http://schemas.microsoft.com/office/drawing/2014/main" id="{DA5B175A-C917-4278-8F1F-BCEE993DA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3190"/>
              <a:ext cx="248" cy="409"/>
            </a:xfrm>
            <a:prstGeom prst="rect">
              <a:avLst/>
            </a:prstGeom>
            <a:solidFill>
              <a:srgbClr val="637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2" name="Rectangle 366">
              <a:extLst>
                <a:ext uri="{FF2B5EF4-FFF2-40B4-BE49-F238E27FC236}">
                  <a16:creationId xmlns:a16="http://schemas.microsoft.com/office/drawing/2014/main" id="{C81C43EC-4E45-46A8-AB52-74C9F59D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3190"/>
              <a:ext cx="248" cy="409"/>
            </a:xfrm>
            <a:prstGeom prst="rect">
              <a:avLst/>
            </a:prstGeom>
            <a:solidFill>
              <a:srgbClr val="627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3" name="Rectangle 367">
              <a:extLst>
                <a:ext uri="{FF2B5EF4-FFF2-40B4-BE49-F238E27FC236}">
                  <a16:creationId xmlns:a16="http://schemas.microsoft.com/office/drawing/2014/main" id="{1DF289C9-F580-4A6A-A205-B14A5D536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3190"/>
              <a:ext cx="242" cy="409"/>
            </a:xfrm>
            <a:prstGeom prst="rect">
              <a:avLst/>
            </a:prstGeom>
            <a:solidFill>
              <a:srgbClr val="627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4" name="Rectangle 368">
              <a:extLst>
                <a:ext uri="{FF2B5EF4-FFF2-40B4-BE49-F238E27FC236}">
                  <a16:creationId xmlns:a16="http://schemas.microsoft.com/office/drawing/2014/main" id="{953EE54C-04C2-4BC5-9DD3-43782AFFB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3190"/>
              <a:ext cx="242" cy="409"/>
            </a:xfrm>
            <a:prstGeom prst="rect">
              <a:avLst/>
            </a:prstGeom>
            <a:solidFill>
              <a:srgbClr val="5E7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5" name="Rectangle 369">
              <a:extLst>
                <a:ext uri="{FF2B5EF4-FFF2-40B4-BE49-F238E27FC236}">
                  <a16:creationId xmlns:a16="http://schemas.microsoft.com/office/drawing/2014/main" id="{A9C76BC0-760E-4958-9134-53698AE4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190"/>
              <a:ext cx="236" cy="409"/>
            </a:xfrm>
            <a:prstGeom prst="rect">
              <a:avLst/>
            </a:prstGeom>
            <a:solidFill>
              <a:srgbClr val="5E7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6" name="Rectangle 370">
              <a:extLst>
                <a:ext uri="{FF2B5EF4-FFF2-40B4-BE49-F238E27FC236}">
                  <a16:creationId xmlns:a16="http://schemas.microsoft.com/office/drawing/2014/main" id="{F61B26CF-C58E-4694-B060-B499E506A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190"/>
              <a:ext cx="236" cy="409"/>
            </a:xfrm>
            <a:prstGeom prst="rect">
              <a:avLst/>
            </a:prstGeom>
            <a:solidFill>
              <a:srgbClr val="5D7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7" name="Rectangle 371">
              <a:extLst>
                <a:ext uri="{FF2B5EF4-FFF2-40B4-BE49-F238E27FC236}">
                  <a16:creationId xmlns:a16="http://schemas.microsoft.com/office/drawing/2014/main" id="{E4088CD4-FCD3-42CD-A91D-6D144F4D7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3190"/>
              <a:ext cx="229" cy="409"/>
            </a:xfrm>
            <a:prstGeom prst="rect">
              <a:avLst/>
            </a:prstGeom>
            <a:solidFill>
              <a:srgbClr val="5D7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8" name="Rectangle 372">
              <a:extLst>
                <a:ext uri="{FF2B5EF4-FFF2-40B4-BE49-F238E27FC236}">
                  <a16:creationId xmlns:a16="http://schemas.microsoft.com/office/drawing/2014/main" id="{788FAD91-9588-4223-ACFD-7A225BD7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3190"/>
              <a:ext cx="229" cy="409"/>
            </a:xfrm>
            <a:prstGeom prst="rect">
              <a:avLst/>
            </a:prstGeom>
            <a:solidFill>
              <a:srgbClr val="597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69" name="Rectangle 373">
              <a:extLst>
                <a:ext uri="{FF2B5EF4-FFF2-40B4-BE49-F238E27FC236}">
                  <a16:creationId xmlns:a16="http://schemas.microsoft.com/office/drawing/2014/main" id="{D097F994-366D-4A53-B416-6AC9AF29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3190"/>
              <a:ext cx="223" cy="409"/>
            </a:xfrm>
            <a:prstGeom prst="rect">
              <a:avLst/>
            </a:prstGeom>
            <a:solidFill>
              <a:srgbClr val="597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0" name="Rectangle 374">
              <a:extLst>
                <a:ext uri="{FF2B5EF4-FFF2-40B4-BE49-F238E27FC236}">
                  <a16:creationId xmlns:a16="http://schemas.microsoft.com/office/drawing/2014/main" id="{969E22BE-6011-4E1F-9CAF-754AB9131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3190"/>
              <a:ext cx="223" cy="409"/>
            </a:xfrm>
            <a:prstGeom prst="rect">
              <a:avLst/>
            </a:prstGeom>
            <a:solidFill>
              <a:srgbClr val="588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1" name="Rectangle 375">
              <a:extLst>
                <a:ext uri="{FF2B5EF4-FFF2-40B4-BE49-F238E27FC236}">
                  <a16:creationId xmlns:a16="http://schemas.microsoft.com/office/drawing/2014/main" id="{376AF7A4-4E2F-4AB9-92E2-5AB5577FC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3190"/>
              <a:ext cx="217" cy="409"/>
            </a:xfrm>
            <a:prstGeom prst="rect">
              <a:avLst/>
            </a:prstGeom>
            <a:solidFill>
              <a:srgbClr val="588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2" name="Rectangle 376">
              <a:extLst>
                <a:ext uri="{FF2B5EF4-FFF2-40B4-BE49-F238E27FC236}">
                  <a16:creationId xmlns:a16="http://schemas.microsoft.com/office/drawing/2014/main" id="{82AB061B-B2C6-444C-A46A-2E8F4DD21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3190"/>
              <a:ext cx="217" cy="409"/>
            </a:xfrm>
            <a:prstGeom prst="rect">
              <a:avLst/>
            </a:prstGeom>
            <a:solidFill>
              <a:srgbClr val="558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3" name="Rectangle 377">
              <a:extLst>
                <a:ext uri="{FF2B5EF4-FFF2-40B4-BE49-F238E27FC236}">
                  <a16:creationId xmlns:a16="http://schemas.microsoft.com/office/drawing/2014/main" id="{630A9A95-851B-4072-9989-33EB87367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190"/>
              <a:ext cx="211" cy="409"/>
            </a:xfrm>
            <a:prstGeom prst="rect">
              <a:avLst/>
            </a:prstGeom>
            <a:solidFill>
              <a:srgbClr val="558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4" name="Rectangle 378">
              <a:extLst>
                <a:ext uri="{FF2B5EF4-FFF2-40B4-BE49-F238E27FC236}">
                  <a16:creationId xmlns:a16="http://schemas.microsoft.com/office/drawing/2014/main" id="{70C7126C-C4F5-4611-9BE4-D50C07C41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190"/>
              <a:ext cx="211" cy="409"/>
            </a:xfrm>
            <a:prstGeom prst="rect">
              <a:avLst/>
            </a:prstGeom>
            <a:solidFill>
              <a:srgbClr val="538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5" name="Rectangle 379">
              <a:extLst>
                <a:ext uri="{FF2B5EF4-FFF2-40B4-BE49-F238E27FC236}">
                  <a16:creationId xmlns:a16="http://schemas.microsoft.com/office/drawing/2014/main" id="{87301D0A-69A5-46F8-B433-E77A0A851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190"/>
              <a:ext cx="205" cy="409"/>
            </a:xfrm>
            <a:prstGeom prst="rect">
              <a:avLst/>
            </a:prstGeom>
            <a:solidFill>
              <a:srgbClr val="538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6" name="Rectangle 380">
              <a:extLst>
                <a:ext uri="{FF2B5EF4-FFF2-40B4-BE49-F238E27FC236}">
                  <a16:creationId xmlns:a16="http://schemas.microsoft.com/office/drawing/2014/main" id="{6C66C132-1EA9-46C1-9138-52320396E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190"/>
              <a:ext cx="205" cy="409"/>
            </a:xfrm>
            <a:prstGeom prst="rect">
              <a:avLst/>
            </a:prstGeom>
            <a:solidFill>
              <a:srgbClr val="518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7" name="Rectangle 381">
              <a:extLst>
                <a:ext uri="{FF2B5EF4-FFF2-40B4-BE49-F238E27FC236}">
                  <a16:creationId xmlns:a16="http://schemas.microsoft.com/office/drawing/2014/main" id="{D5EE0E48-3532-4B4F-959C-C5ED6A58A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3190"/>
              <a:ext cx="198" cy="409"/>
            </a:xfrm>
            <a:prstGeom prst="rect">
              <a:avLst/>
            </a:prstGeom>
            <a:solidFill>
              <a:srgbClr val="518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8" name="Rectangle 382">
              <a:extLst>
                <a:ext uri="{FF2B5EF4-FFF2-40B4-BE49-F238E27FC236}">
                  <a16:creationId xmlns:a16="http://schemas.microsoft.com/office/drawing/2014/main" id="{2BD920F5-35B6-40C4-B7C3-3C37AD50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3190"/>
              <a:ext cx="198" cy="409"/>
            </a:xfrm>
            <a:prstGeom prst="rect">
              <a:avLst/>
            </a:prstGeom>
            <a:solidFill>
              <a:srgbClr val="4E8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79" name="Rectangle 383">
              <a:extLst>
                <a:ext uri="{FF2B5EF4-FFF2-40B4-BE49-F238E27FC236}">
                  <a16:creationId xmlns:a16="http://schemas.microsoft.com/office/drawing/2014/main" id="{FE66EEC8-539D-4B8E-8F4A-3A214401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190"/>
              <a:ext cx="192" cy="409"/>
            </a:xfrm>
            <a:prstGeom prst="rect">
              <a:avLst/>
            </a:prstGeom>
            <a:solidFill>
              <a:srgbClr val="4E8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0" name="Rectangle 384">
              <a:extLst>
                <a:ext uri="{FF2B5EF4-FFF2-40B4-BE49-F238E27FC236}">
                  <a16:creationId xmlns:a16="http://schemas.microsoft.com/office/drawing/2014/main" id="{FDFEE09B-329B-4B70-A05D-49C554F8F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190"/>
              <a:ext cx="192" cy="409"/>
            </a:xfrm>
            <a:prstGeom prst="rect">
              <a:avLst/>
            </a:prstGeom>
            <a:solidFill>
              <a:srgbClr val="4C8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1" name="Rectangle 385">
              <a:extLst>
                <a:ext uri="{FF2B5EF4-FFF2-40B4-BE49-F238E27FC236}">
                  <a16:creationId xmlns:a16="http://schemas.microsoft.com/office/drawing/2014/main" id="{83226906-68DD-4FC1-B5E4-052CD942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190"/>
              <a:ext cx="186" cy="409"/>
            </a:xfrm>
            <a:prstGeom prst="rect">
              <a:avLst/>
            </a:prstGeom>
            <a:solidFill>
              <a:srgbClr val="4C8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2" name="Rectangle 386">
              <a:extLst>
                <a:ext uri="{FF2B5EF4-FFF2-40B4-BE49-F238E27FC236}">
                  <a16:creationId xmlns:a16="http://schemas.microsoft.com/office/drawing/2014/main" id="{8D779B1B-BB19-4967-B442-D3FF4169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190"/>
              <a:ext cx="186" cy="409"/>
            </a:xfrm>
            <a:prstGeom prst="rect">
              <a:avLst/>
            </a:prstGeom>
            <a:solidFill>
              <a:srgbClr val="49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3" name="Rectangle 387">
              <a:extLst>
                <a:ext uri="{FF2B5EF4-FFF2-40B4-BE49-F238E27FC236}">
                  <a16:creationId xmlns:a16="http://schemas.microsoft.com/office/drawing/2014/main" id="{F519A97D-DA43-4FCA-A38C-26C23FF3A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3190"/>
              <a:ext cx="180" cy="409"/>
            </a:xfrm>
            <a:prstGeom prst="rect">
              <a:avLst/>
            </a:prstGeom>
            <a:solidFill>
              <a:srgbClr val="49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4" name="Rectangle 388">
              <a:extLst>
                <a:ext uri="{FF2B5EF4-FFF2-40B4-BE49-F238E27FC236}">
                  <a16:creationId xmlns:a16="http://schemas.microsoft.com/office/drawing/2014/main" id="{5D43B3DC-8DE7-4CD5-B869-264023B68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3190"/>
              <a:ext cx="180" cy="409"/>
            </a:xfrm>
            <a:prstGeom prst="rect">
              <a:avLst/>
            </a:prstGeom>
            <a:solidFill>
              <a:srgbClr val="47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5" name="Rectangle 389">
              <a:extLst>
                <a:ext uri="{FF2B5EF4-FFF2-40B4-BE49-F238E27FC236}">
                  <a16:creationId xmlns:a16="http://schemas.microsoft.com/office/drawing/2014/main" id="{A530F573-F0BD-4B9F-A930-4491AD109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3190"/>
              <a:ext cx="174" cy="409"/>
            </a:xfrm>
            <a:prstGeom prst="rect">
              <a:avLst/>
            </a:prstGeom>
            <a:solidFill>
              <a:srgbClr val="47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6" name="Rectangle 390">
              <a:extLst>
                <a:ext uri="{FF2B5EF4-FFF2-40B4-BE49-F238E27FC236}">
                  <a16:creationId xmlns:a16="http://schemas.microsoft.com/office/drawing/2014/main" id="{3F36FCFD-65F5-43BE-BDAB-678BF3521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3190"/>
              <a:ext cx="174" cy="409"/>
            </a:xfrm>
            <a:prstGeom prst="rect">
              <a:avLst/>
            </a:prstGeom>
            <a:solidFill>
              <a:srgbClr val="448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7" name="Rectangle 391">
              <a:extLst>
                <a:ext uri="{FF2B5EF4-FFF2-40B4-BE49-F238E27FC236}">
                  <a16:creationId xmlns:a16="http://schemas.microsoft.com/office/drawing/2014/main" id="{C5D9FB16-D7C2-4F47-A969-43DA2C39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3190"/>
              <a:ext cx="167" cy="409"/>
            </a:xfrm>
            <a:prstGeom prst="rect">
              <a:avLst/>
            </a:prstGeom>
            <a:solidFill>
              <a:srgbClr val="448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8" name="Rectangle 392">
              <a:extLst>
                <a:ext uri="{FF2B5EF4-FFF2-40B4-BE49-F238E27FC236}">
                  <a16:creationId xmlns:a16="http://schemas.microsoft.com/office/drawing/2014/main" id="{B5A55980-10DB-4619-87ED-5040AED90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3190"/>
              <a:ext cx="167" cy="409"/>
            </a:xfrm>
            <a:prstGeom prst="rect">
              <a:avLst/>
            </a:prstGeom>
            <a:solidFill>
              <a:srgbClr val="428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89" name="Rectangle 393">
              <a:extLst>
                <a:ext uri="{FF2B5EF4-FFF2-40B4-BE49-F238E27FC236}">
                  <a16:creationId xmlns:a16="http://schemas.microsoft.com/office/drawing/2014/main" id="{A09B53DE-FB92-43EB-ADFE-67CC53FBA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3190"/>
              <a:ext cx="161" cy="409"/>
            </a:xfrm>
            <a:prstGeom prst="rect">
              <a:avLst/>
            </a:prstGeom>
            <a:solidFill>
              <a:srgbClr val="428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0" name="Rectangle 394">
              <a:extLst>
                <a:ext uri="{FF2B5EF4-FFF2-40B4-BE49-F238E27FC236}">
                  <a16:creationId xmlns:a16="http://schemas.microsoft.com/office/drawing/2014/main" id="{5446BAC0-8B9A-41A3-A62C-757FACE0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3190"/>
              <a:ext cx="161" cy="409"/>
            </a:xfrm>
            <a:prstGeom prst="rect">
              <a:avLst/>
            </a:prstGeom>
            <a:solidFill>
              <a:srgbClr val="3F8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1" name="Rectangle 395">
              <a:extLst>
                <a:ext uri="{FF2B5EF4-FFF2-40B4-BE49-F238E27FC236}">
                  <a16:creationId xmlns:a16="http://schemas.microsoft.com/office/drawing/2014/main" id="{2451C0C8-A096-45C8-92FF-AC93E697F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190"/>
              <a:ext cx="155" cy="409"/>
            </a:xfrm>
            <a:prstGeom prst="rect">
              <a:avLst/>
            </a:prstGeom>
            <a:solidFill>
              <a:srgbClr val="3F8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2" name="Rectangle 396">
              <a:extLst>
                <a:ext uri="{FF2B5EF4-FFF2-40B4-BE49-F238E27FC236}">
                  <a16:creationId xmlns:a16="http://schemas.microsoft.com/office/drawing/2014/main" id="{E02E3EF1-0D9F-47DA-A974-DAA1CD3A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190"/>
              <a:ext cx="155" cy="409"/>
            </a:xfrm>
            <a:prstGeom prst="rect">
              <a:avLst/>
            </a:prstGeom>
            <a:solidFill>
              <a:srgbClr val="3D8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3" name="Rectangle 397">
              <a:extLst>
                <a:ext uri="{FF2B5EF4-FFF2-40B4-BE49-F238E27FC236}">
                  <a16:creationId xmlns:a16="http://schemas.microsoft.com/office/drawing/2014/main" id="{ACC425F5-EB6E-4B52-9AF1-5EC14C0A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3190"/>
              <a:ext cx="149" cy="409"/>
            </a:xfrm>
            <a:prstGeom prst="rect">
              <a:avLst/>
            </a:prstGeom>
            <a:solidFill>
              <a:srgbClr val="3D8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4" name="Rectangle 398">
              <a:extLst>
                <a:ext uri="{FF2B5EF4-FFF2-40B4-BE49-F238E27FC236}">
                  <a16:creationId xmlns:a16="http://schemas.microsoft.com/office/drawing/2014/main" id="{16941114-0242-428E-A949-6FFC8B817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3190"/>
              <a:ext cx="149" cy="409"/>
            </a:xfrm>
            <a:prstGeom prst="rect">
              <a:avLst/>
            </a:prstGeom>
            <a:solidFill>
              <a:srgbClr val="3A8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5" name="Rectangle 399">
              <a:extLst>
                <a:ext uri="{FF2B5EF4-FFF2-40B4-BE49-F238E27FC236}">
                  <a16:creationId xmlns:a16="http://schemas.microsoft.com/office/drawing/2014/main" id="{75F15F06-C5DA-44E8-B831-FD6D24647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3190"/>
              <a:ext cx="142" cy="409"/>
            </a:xfrm>
            <a:prstGeom prst="rect">
              <a:avLst/>
            </a:prstGeom>
            <a:solidFill>
              <a:srgbClr val="3A8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6" name="Rectangle 400">
              <a:extLst>
                <a:ext uri="{FF2B5EF4-FFF2-40B4-BE49-F238E27FC236}">
                  <a16:creationId xmlns:a16="http://schemas.microsoft.com/office/drawing/2014/main" id="{6357BC47-80E6-4748-BF6E-9669ABF3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3190"/>
              <a:ext cx="142" cy="409"/>
            </a:xfrm>
            <a:prstGeom prst="rect">
              <a:avLst/>
            </a:prstGeom>
            <a:solidFill>
              <a:srgbClr val="38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7" name="Rectangle 401">
              <a:extLst>
                <a:ext uri="{FF2B5EF4-FFF2-40B4-BE49-F238E27FC236}">
                  <a16:creationId xmlns:a16="http://schemas.microsoft.com/office/drawing/2014/main" id="{F2DA0577-C394-4E8C-AA5F-6A488516A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190"/>
              <a:ext cx="136" cy="409"/>
            </a:xfrm>
            <a:prstGeom prst="rect">
              <a:avLst/>
            </a:prstGeom>
            <a:solidFill>
              <a:srgbClr val="38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8" name="Rectangle 402">
              <a:extLst>
                <a:ext uri="{FF2B5EF4-FFF2-40B4-BE49-F238E27FC236}">
                  <a16:creationId xmlns:a16="http://schemas.microsoft.com/office/drawing/2014/main" id="{D88F9182-7AB4-410F-8D90-4554DE5C6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190"/>
              <a:ext cx="136" cy="409"/>
            </a:xfrm>
            <a:prstGeom prst="rect">
              <a:avLst/>
            </a:prstGeom>
            <a:solidFill>
              <a:srgbClr val="378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299" name="Rectangle 403">
              <a:extLst>
                <a:ext uri="{FF2B5EF4-FFF2-40B4-BE49-F238E27FC236}">
                  <a16:creationId xmlns:a16="http://schemas.microsoft.com/office/drawing/2014/main" id="{BA2BF91D-757C-4B5C-90AF-8CE08EC45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3190"/>
              <a:ext cx="124" cy="409"/>
            </a:xfrm>
            <a:prstGeom prst="rect">
              <a:avLst/>
            </a:prstGeom>
            <a:solidFill>
              <a:srgbClr val="378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00" name="Rectangle 404">
              <a:extLst>
                <a:ext uri="{FF2B5EF4-FFF2-40B4-BE49-F238E27FC236}">
                  <a16:creationId xmlns:a16="http://schemas.microsoft.com/office/drawing/2014/main" id="{7FF4B711-8B6D-4619-851C-6EF4C771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3190"/>
              <a:ext cx="124" cy="409"/>
            </a:xfrm>
            <a:prstGeom prst="rect">
              <a:avLst/>
            </a:prstGeom>
            <a:solidFill>
              <a:srgbClr val="349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301" name="Rectangle 405">
              <a:extLst>
                <a:ext uri="{FF2B5EF4-FFF2-40B4-BE49-F238E27FC236}">
                  <a16:creationId xmlns:a16="http://schemas.microsoft.com/office/drawing/2014/main" id="{60EE5DD5-E87E-42E3-B96C-CC92E2AB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190"/>
              <a:ext cx="118" cy="409"/>
            </a:xfrm>
            <a:prstGeom prst="rect">
              <a:avLst/>
            </a:prstGeom>
            <a:solidFill>
              <a:srgbClr val="349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7654" name="Group 406">
            <a:extLst>
              <a:ext uri="{FF2B5EF4-FFF2-40B4-BE49-F238E27FC236}">
                <a16:creationId xmlns:a16="http://schemas.microsoft.com/office/drawing/2014/main" id="{DC4B06C6-A9BC-4EAF-B978-21EB8CC3B3A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064125"/>
            <a:ext cx="679450" cy="698500"/>
            <a:chOff x="816" y="3190"/>
            <a:chExt cx="428" cy="440"/>
          </a:xfrm>
        </p:grpSpPr>
        <p:sp>
          <p:nvSpPr>
            <p:cNvPr id="27902" name="Rectangle 407">
              <a:extLst>
                <a:ext uri="{FF2B5EF4-FFF2-40B4-BE49-F238E27FC236}">
                  <a16:creationId xmlns:a16="http://schemas.microsoft.com/office/drawing/2014/main" id="{AA3399A4-62A9-4226-A571-6FCC825AA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190"/>
              <a:ext cx="118" cy="409"/>
            </a:xfrm>
            <a:prstGeom prst="rect">
              <a:avLst/>
            </a:prstGeom>
            <a:solidFill>
              <a:srgbClr val="329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03" name="Rectangle 408">
              <a:extLst>
                <a:ext uri="{FF2B5EF4-FFF2-40B4-BE49-F238E27FC236}">
                  <a16:creationId xmlns:a16="http://schemas.microsoft.com/office/drawing/2014/main" id="{334285CE-F86B-484A-80D8-18B1D84BB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3190"/>
              <a:ext cx="112" cy="409"/>
            </a:xfrm>
            <a:prstGeom prst="rect">
              <a:avLst/>
            </a:prstGeom>
            <a:solidFill>
              <a:srgbClr val="329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04" name="Rectangle 409">
              <a:extLst>
                <a:ext uri="{FF2B5EF4-FFF2-40B4-BE49-F238E27FC236}">
                  <a16:creationId xmlns:a16="http://schemas.microsoft.com/office/drawing/2014/main" id="{0BC4DC69-04E3-49A7-A426-60F833ED7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3190"/>
              <a:ext cx="112" cy="409"/>
            </a:xfrm>
            <a:prstGeom prst="rect">
              <a:avLst/>
            </a:prstGeom>
            <a:solidFill>
              <a:srgbClr val="2F9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05" name="Rectangle 410">
              <a:extLst>
                <a:ext uri="{FF2B5EF4-FFF2-40B4-BE49-F238E27FC236}">
                  <a16:creationId xmlns:a16="http://schemas.microsoft.com/office/drawing/2014/main" id="{2934923B-7E6C-49B9-A1E0-47F4B6663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3190"/>
              <a:ext cx="105" cy="409"/>
            </a:xfrm>
            <a:prstGeom prst="rect">
              <a:avLst/>
            </a:prstGeom>
            <a:solidFill>
              <a:srgbClr val="2F9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06" name="Rectangle 411">
              <a:extLst>
                <a:ext uri="{FF2B5EF4-FFF2-40B4-BE49-F238E27FC236}">
                  <a16:creationId xmlns:a16="http://schemas.microsoft.com/office/drawing/2014/main" id="{3CAED936-4D5C-45A8-9DCF-3465D6E57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3190"/>
              <a:ext cx="105" cy="409"/>
            </a:xfrm>
            <a:prstGeom prst="rect">
              <a:avLst/>
            </a:prstGeom>
            <a:solidFill>
              <a:srgbClr val="2D9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07" name="Rectangle 412">
              <a:extLst>
                <a:ext uri="{FF2B5EF4-FFF2-40B4-BE49-F238E27FC236}">
                  <a16:creationId xmlns:a16="http://schemas.microsoft.com/office/drawing/2014/main" id="{5319A8A4-B247-42F0-8456-E3B0F22B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3190"/>
              <a:ext cx="99" cy="409"/>
            </a:xfrm>
            <a:prstGeom prst="rect">
              <a:avLst/>
            </a:prstGeom>
            <a:solidFill>
              <a:srgbClr val="2D9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08" name="Rectangle 413">
              <a:extLst>
                <a:ext uri="{FF2B5EF4-FFF2-40B4-BE49-F238E27FC236}">
                  <a16:creationId xmlns:a16="http://schemas.microsoft.com/office/drawing/2014/main" id="{0E2C9EA2-4C75-4093-A57A-FE7AD1197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3190"/>
              <a:ext cx="99" cy="409"/>
            </a:xfrm>
            <a:prstGeom prst="rect">
              <a:avLst/>
            </a:prstGeom>
            <a:solidFill>
              <a:srgbClr val="2A9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09" name="Rectangle 414">
              <a:extLst>
                <a:ext uri="{FF2B5EF4-FFF2-40B4-BE49-F238E27FC236}">
                  <a16:creationId xmlns:a16="http://schemas.microsoft.com/office/drawing/2014/main" id="{E27F9E88-1642-46DE-9693-08A57D12E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190"/>
              <a:ext cx="93" cy="409"/>
            </a:xfrm>
            <a:prstGeom prst="rect">
              <a:avLst/>
            </a:prstGeom>
            <a:solidFill>
              <a:srgbClr val="2A9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0" name="Rectangle 415">
              <a:extLst>
                <a:ext uri="{FF2B5EF4-FFF2-40B4-BE49-F238E27FC236}">
                  <a16:creationId xmlns:a16="http://schemas.microsoft.com/office/drawing/2014/main" id="{0F686DEB-61DE-421C-915E-70CA15225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190"/>
              <a:ext cx="93" cy="409"/>
            </a:xfrm>
            <a:prstGeom prst="rect">
              <a:avLst/>
            </a:prstGeom>
            <a:solidFill>
              <a:srgbClr val="289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1" name="Rectangle 416">
              <a:extLst>
                <a:ext uri="{FF2B5EF4-FFF2-40B4-BE49-F238E27FC236}">
                  <a16:creationId xmlns:a16="http://schemas.microsoft.com/office/drawing/2014/main" id="{8DC4879A-80F7-41C1-B36C-BEAF2A8E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3190"/>
              <a:ext cx="87" cy="409"/>
            </a:xfrm>
            <a:prstGeom prst="rect">
              <a:avLst/>
            </a:prstGeom>
            <a:solidFill>
              <a:srgbClr val="289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2" name="Rectangle 417">
              <a:extLst>
                <a:ext uri="{FF2B5EF4-FFF2-40B4-BE49-F238E27FC236}">
                  <a16:creationId xmlns:a16="http://schemas.microsoft.com/office/drawing/2014/main" id="{29D74EB4-6B3F-42E0-B7C6-A2F33C81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3190"/>
              <a:ext cx="87" cy="409"/>
            </a:xfrm>
            <a:prstGeom prst="rect">
              <a:avLst/>
            </a:prstGeom>
            <a:solidFill>
              <a:srgbClr val="25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3" name="Rectangle 418">
              <a:extLst>
                <a:ext uri="{FF2B5EF4-FFF2-40B4-BE49-F238E27FC236}">
                  <a16:creationId xmlns:a16="http://schemas.microsoft.com/office/drawing/2014/main" id="{56FFCCCF-F0BF-4E7B-B2F0-C78198D74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190"/>
              <a:ext cx="81" cy="409"/>
            </a:xfrm>
            <a:prstGeom prst="rect">
              <a:avLst/>
            </a:prstGeom>
            <a:solidFill>
              <a:srgbClr val="25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4" name="Rectangle 419">
              <a:extLst>
                <a:ext uri="{FF2B5EF4-FFF2-40B4-BE49-F238E27FC236}">
                  <a16:creationId xmlns:a16="http://schemas.microsoft.com/office/drawing/2014/main" id="{A255F38B-AB16-4666-B38B-C504F120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190"/>
              <a:ext cx="81" cy="409"/>
            </a:xfrm>
            <a:prstGeom prst="rect">
              <a:avLst/>
            </a:prstGeom>
            <a:solidFill>
              <a:srgbClr val="23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5" name="Rectangle 420">
              <a:extLst>
                <a:ext uri="{FF2B5EF4-FFF2-40B4-BE49-F238E27FC236}">
                  <a16:creationId xmlns:a16="http://schemas.microsoft.com/office/drawing/2014/main" id="{2BCE641A-4867-40E2-BD4A-F5AF74251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190"/>
              <a:ext cx="74" cy="409"/>
            </a:xfrm>
            <a:prstGeom prst="rect">
              <a:avLst/>
            </a:prstGeom>
            <a:solidFill>
              <a:srgbClr val="23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6" name="Rectangle 421">
              <a:extLst>
                <a:ext uri="{FF2B5EF4-FFF2-40B4-BE49-F238E27FC236}">
                  <a16:creationId xmlns:a16="http://schemas.microsoft.com/office/drawing/2014/main" id="{565AED72-2CB7-46F8-9D5B-D2D03FDFC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190"/>
              <a:ext cx="74" cy="409"/>
            </a:xfrm>
            <a:prstGeom prst="rect">
              <a:avLst/>
            </a:prstGeom>
            <a:solidFill>
              <a:srgbClr val="20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7" name="Rectangle 422">
              <a:extLst>
                <a:ext uri="{FF2B5EF4-FFF2-40B4-BE49-F238E27FC236}">
                  <a16:creationId xmlns:a16="http://schemas.microsoft.com/office/drawing/2014/main" id="{0E491DB1-927D-4D5B-89F4-E9269A8F2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3190"/>
              <a:ext cx="68" cy="409"/>
            </a:xfrm>
            <a:prstGeom prst="rect">
              <a:avLst/>
            </a:prstGeom>
            <a:solidFill>
              <a:srgbClr val="20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8" name="Rectangle 423">
              <a:extLst>
                <a:ext uri="{FF2B5EF4-FFF2-40B4-BE49-F238E27FC236}">
                  <a16:creationId xmlns:a16="http://schemas.microsoft.com/office/drawing/2014/main" id="{C74B9DB1-D2CE-429E-8885-3C37DC3D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3190"/>
              <a:ext cx="68" cy="409"/>
            </a:xfrm>
            <a:prstGeom prst="rect">
              <a:avLst/>
            </a:prstGeom>
            <a:solidFill>
              <a:srgbClr val="1E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19" name="Rectangle 424">
              <a:extLst>
                <a:ext uri="{FF2B5EF4-FFF2-40B4-BE49-F238E27FC236}">
                  <a16:creationId xmlns:a16="http://schemas.microsoft.com/office/drawing/2014/main" id="{6D0F3FF3-BC16-40FB-AB16-74BCD4FC6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190"/>
              <a:ext cx="62" cy="409"/>
            </a:xfrm>
            <a:prstGeom prst="rect">
              <a:avLst/>
            </a:prstGeom>
            <a:solidFill>
              <a:srgbClr val="1E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0" name="Rectangle 425">
              <a:extLst>
                <a:ext uri="{FF2B5EF4-FFF2-40B4-BE49-F238E27FC236}">
                  <a16:creationId xmlns:a16="http://schemas.microsoft.com/office/drawing/2014/main" id="{40910BF1-794B-4FE2-937F-6003A3F7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190"/>
              <a:ext cx="62" cy="409"/>
            </a:xfrm>
            <a:prstGeom prst="rect">
              <a:avLst/>
            </a:prstGeom>
            <a:solidFill>
              <a:srgbClr val="1C9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1" name="Rectangle 426">
              <a:extLst>
                <a:ext uri="{FF2B5EF4-FFF2-40B4-BE49-F238E27FC236}">
                  <a16:creationId xmlns:a16="http://schemas.microsoft.com/office/drawing/2014/main" id="{14906D32-0343-4C70-90A3-464DCA431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3190"/>
              <a:ext cx="56" cy="409"/>
            </a:xfrm>
            <a:prstGeom prst="rect">
              <a:avLst/>
            </a:prstGeom>
            <a:solidFill>
              <a:srgbClr val="1C9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2" name="Rectangle 427">
              <a:extLst>
                <a:ext uri="{FF2B5EF4-FFF2-40B4-BE49-F238E27FC236}">
                  <a16:creationId xmlns:a16="http://schemas.microsoft.com/office/drawing/2014/main" id="{6983D9EB-4E12-48CA-930B-DF6A1CD5F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3190"/>
              <a:ext cx="56" cy="409"/>
            </a:xfrm>
            <a:prstGeom prst="rect">
              <a:avLst/>
            </a:prstGeom>
            <a:solidFill>
              <a:srgbClr val="199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3" name="Rectangle 428">
              <a:extLst>
                <a:ext uri="{FF2B5EF4-FFF2-40B4-BE49-F238E27FC236}">
                  <a16:creationId xmlns:a16="http://schemas.microsoft.com/office/drawing/2014/main" id="{BA23AB5A-1AB0-4170-B368-276384650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190"/>
              <a:ext cx="50" cy="409"/>
            </a:xfrm>
            <a:prstGeom prst="rect">
              <a:avLst/>
            </a:prstGeom>
            <a:solidFill>
              <a:srgbClr val="199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4" name="Rectangle 429">
              <a:extLst>
                <a:ext uri="{FF2B5EF4-FFF2-40B4-BE49-F238E27FC236}">
                  <a16:creationId xmlns:a16="http://schemas.microsoft.com/office/drawing/2014/main" id="{E10F6A79-D5B4-49EA-8CAF-52FDFE835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190"/>
              <a:ext cx="50" cy="409"/>
            </a:xfrm>
            <a:prstGeom prst="rect">
              <a:avLst/>
            </a:prstGeom>
            <a:solidFill>
              <a:srgbClr val="17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5" name="Rectangle 430">
              <a:extLst>
                <a:ext uri="{FF2B5EF4-FFF2-40B4-BE49-F238E27FC236}">
                  <a16:creationId xmlns:a16="http://schemas.microsoft.com/office/drawing/2014/main" id="{1B291237-6A2E-45A1-84DE-5E30FB11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3190"/>
              <a:ext cx="43" cy="409"/>
            </a:xfrm>
            <a:prstGeom prst="rect">
              <a:avLst/>
            </a:prstGeom>
            <a:solidFill>
              <a:srgbClr val="17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6" name="Rectangle 431">
              <a:extLst>
                <a:ext uri="{FF2B5EF4-FFF2-40B4-BE49-F238E27FC236}">
                  <a16:creationId xmlns:a16="http://schemas.microsoft.com/office/drawing/2014/main" id="{96CBDF5F-4FFD-4D9F-8EF7-C93A50B15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3190"/>
              <a:ext cx="43" cy="409"/>
            </a:xfrm>
            <a:prstGeom prst="rect">
              <a:avLst/>
            </a:prstGeom>
            <a:solidFill>
              <a:srgbClr val="14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7" name="Rectangle 432">
              <a:extLst>
                <a:ext uri="{FF2B5EF4-FFF2-40B4-BE49-F238E27FC236}">
                  <a16:creationId xmlns:a16="http://schemas.microsoft.com/office/drawing/2014/main" id="{8E009B6B-3A7E-4054-84B4-3CCDF4CC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3190"/>
              <a:ext cx="37" cy="409"/>
            </a:xfrm>
            <a:prstGeom prst="rect">
              <a:avLst/>
            </a:prstGeom>
            <a:solidFill>
              <a:srgbClr val="149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8" name="Rectangle 433">
              <a:extLst>
                <a:ext uri="{FF2B5EF4-FFF2-40B4-BE49-F238E27FC236}">
                  <a16:creationId xmlns:a16="http://schemas.microsoft.com/office/drawing/2014/main" id="{56414AA4-B3F6-4BCD-8A52-80C149756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3190"/>
              <a:ext cx="37" cy="409"/>
            </a:xfrm>
            <a:prstGeom prst="rect">
              <a:avLst/>
            </a:prstGeom>
            <a:solidFill>
              <a:srgbClr val="139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29" name="Rectangle 434">
              <a:extLst>
                <a:ext uri="{FF2B5EF4-FFF2-40B4-BE49-F238E27FC236}">
                  <a16:creationId xmlns:a16="http://schemas.microsoft.com/office/drawing/2014/main" id="{335E0F83-ED85-4C20-8ABF-72F7109AF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3190"/>
              <a:ext cx="31" cy="409"/>
            </a:xfrm>
            <a:prstGeom prst="rect">
              <a:avLst/>
            </a:prstGeom>
            <a:solidFill>
              <a:srgbClr val="139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0" name="Rectangle 435">
              <a:extLst>
                <a:ext uri="{FF2B5EF4-FFF2-40B4-BE49-F238E27FC236}">
                  <a16:creationId xmlns:a16="http://schemas.microsoft.com/office/drawing/2014/main" id="{C04EAFFE-B2B2-4137-9323-817FB98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3190"/>
              <a:ext cx="31" cy="409"/>
            </a:xfrm>
            <a:prstGeom prst="rect">
              <a:avLst/>
            </a:prstGeom>
            <a:solidFill>
              <a:srgbClr val="0FA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1" name="Rectangle 436">
              <a:extLst>
                <a:ext uri="{FF2B5EF4-FFF2-40B4-BE49-F238E27FC236}">
                  <a16:creationId xmlns:a16="http://schemas.microsoft.com/office/drawing/2014/main" id="{DF5913BC-5F79-4690-9168-D2414EFA1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3190"/>
              <a:ext cx="25" cy="409"/>
            </a:xfrm>
            <a:prstGeom prst="rect">
              <a:avLst/>
            </a:prstGeom>
            <a:solidFill>
              <a:srgbClr val="0FA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2" name="Rectangle 437">
              <a:extLst>
                <a:ext uri="{FF2B5EF4-FFF2-40B4-BE49-F238E27FC236}">
                  <a16:creationId xmlns:a16="http://schemas.microsoft.com/office/drawing/2014/main" id="{405FC633-11D7-4CB3-A957-F965F867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3190"/>
              <a:ext cx="25" cy="409"/>
            </a:xfrm>
            <a:prstGeom prst="rect">
              <a:avLst/>
            </a:prstGeom>
            <a:solidFill>
              <a:srgbClr val="0EA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3" name="Rectangle 438">
              <a:extLst>
                <a:ext uri="{FF2B5EF4-FFF2-40B4-BE49-F238E27FC236}">
                  <a16:creationId xmlns:a16="http://schemas.microsoft.com/office/drawing/2014/main" id="{FFF7A287-5B2B-41C4-A95A-6B607E334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190"/>
              <a:ext cx="19" cy="409"/>
            </a:xfrm>
            <a:prstGeom prst="rect">
              <a:avLst/>
            </a:prstGeom>
            <a:solidFill>
              <a:srgbClr val="0EA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4" name="Rectangle 439">
              <a:extLst>
                <a:ext uri="{FF2B5EF4-FFF2-40B4-BE49-F238E27FC236}">
                  <a16:creationId xmlns:a16="http://schemas.microsoft.com/office/drawing/2014/main" id="{1FB18A67-80B7-4FBA-BD88-0293BFDFE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3190"/>
              <a:ext cx="19" cy="409"/>
            </a:xfrm>
            <a:prstGeom prst="rect">
              <a:avLst/>
            </a:prstGeom>
            <a:solidFill>
              <a:srgbClr val="0AA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5" name="Rectangle 440">
              <a:extLst>
                <a:ext uri="{FF2B5EF4-FFF2-40B4-BE49-F238E27FC236}">
                  <a16:creationId xmlns:a16="http://schemas.microsoft.com/office/drawing/2014/main" id="{6780B54D-3B49-41BB-999F-AE900160B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190"/>
              <a:ext cx="12" cy="409"/>
            </a:xfrm>
            <a:prstGeom prst="rect">
              <a:avLst/>
            </a:prstGeom>
            <a:solidFill>
              <a:srgbClr val="0AA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6" name="Rectangle 441">
              <a:extLst>
                <a:ext uri="{FF2B5EF4-FFF2-40B4-BE49-F238E27FC236}">
                  <a16:creationId xmlns:a16="http://schemas.microsoft.com/office/drawing/2014/main" id="{D3C60344-7675-45D2-BE07-8028B2689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190"/>
              <a:ext cx="12" cy="409"/>
            </a:xfrm>
            <a:prstGeom prst="rect">
              <a:avLst/>
            </a:prstGeom>
            <a:solidFill>
              <a:srgbClr val="09A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7" name="Rectangle 442">
              <a:extLst>
                <a:ext uri="{FF2B5EF4-FFF2-40B4-BE49-F238E27FC236}">
                  <a16:creationId xmlns:a16="http://schemas.microsoft.com/office/drawing/2014/main" id="{52C68752-378B-41EA-A3B0-2097E8E4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3190"/>
              <a:ext cx="6" cy="409"/>
            </a:xfrm>
            <a:prstGeom prst="rect">
              <a:avLst/>
            </a:prstGeom>
            <a:solidFill>
              <a:srgbClr val="09A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8" name="Rectangle 443">
              <a:extLst>
                <a:ext uri="{FF2B5EF4-FFF2-40B4-BE49-F238E27FC236}">
                  <a16:creationId xmlns:a16="http://schemas.microsoft.com/office/drawing/2014/main" id="{384AB9A1-0F32-45AF-88D0-ADAB5360E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3190"/>
              <a:ext cx="6" cy="409"/>
            </a:xfrm>
            <a:prstGeom prst="rect">
              <a:avLst/>
            </a:prstGeom>
            <a:solidFill>
              <a:srgbClr val="05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39" name="Rectangle 444">
              <a:extLst>
                <a:ext uri="{FF2B5EF4-FFF2-40B4-BE49-F238E27FC236}">
                  <a16:creationId xmlns:a16="http://schemas.microsoft.com/office/drawing/2014/main" id="{C7FB0A26-9F3A-45B6-ADD0-537695806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1" cy="409"/>
            </a:xfrm>
            <a:prstGeom prst="rect">
              <a:avLst/>
            </a:prstGeom>
            <a:solidFill>
              <a:srgbClr val="05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0" name="Rectangle 445">
              <a:extLst>
                <a:ext uri="{FF2B5EF4-FFF2-40B4-BE49-F238E27FC236}">
                  <a16:creationId xmlns:a16="http://schemas.microsoft.com/office/drawing/2014/main" id="{98D085B6-F708-4D87-B320-E5D20C7D2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1" cy="409"/>
            </a:xfrm>
            <a:prstGeom prst="rect">
              <a:avLst/>
            </a:prstGeom>
            <a:solidFill>
              <a:srgbClr val="04A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1" name="Rectangle 446">
              <a:extLst>
                <a:ext uri="{FF2B5EF4-FFF2-40B4-BE49-F238E27FC236}">
                  <a16:creationId xmlns:a16="http://schemas.microsoft.com/office/drawing/2014/main" id="{B2D54C86-74BA-409F-8752-EDFD7152C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6" cy="409"/>
            </a:xfrm>
            <a:prstGeom prst="rect">
              <a:avLst/>
            </a:prstGeom>
            <a:solidFill>
              <a:srgbClr val="04A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2" name="Rectangle 447">
              <a:extLst>
                <a:ext uri="{FF2B5EF4-FFF2-40B4-BE49-F238E27FC236}">
                  <a16:creationId xmlns:a16="http://schemas.microsoft.com/office/drawing/2014/main" id="{A4CBFC85-19FB-4A67-B96D-1DDE0523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3190"/>
              <a:ext cx="6" cy="409"/>
            </a:xfrm>
            <a:prstGeom prst="rect">
              <a:avLst/>
            </a:prstGeom>
            <a:solidFill>
              <a:srgbClr val="02A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3" name="Rectangle 448">
              <a:extLst>
                <a:ext uri="{FF2B5EF4-FFF2-40B4-BE49-F238E27FC236}">
                  <a16:creationId xmlns:a16="http://schemas.microsoft.com/office/drawing/2014/main" id="{21BC4093-3B43-4128-97E0-97293F16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3215"/>
              <a:ext cx="279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4" name="Rectangle 449">
              <a:extLst>
                <a:ext uri="{FF2B5EF4-FFF2-40B4-BE49-F238E27FC236}">
                  <a16:creationId xmlns:a16="http://schemas.microsoft.com/office/drawing/2014/main" id="{E6863FEE-794B-4553-BA29-78D70A6C6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190"/>
              <a:ext cx="279" cy="421"/>
            </a:xfrm>
            <a:prstGeom prst="rect">
              <a:avLst/>
            </a:prstGeom>
            <a:solidFill>
              <a:srgbClr val="07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5" name="Rectangle 450">
              <a:extLst>
                <a:ext uri="{FF2B5EF4-FFF2-40B4-BE49-F238E27FC236}">
                  <a16:creationId xmlns:a16="http://schemas.microsoft.com/office/drawing/2014/main" id="{4B0066D6-C24C-4344-948A-ED2007873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3190"/>
              <a:ext cx="261" cy="409"/>
            </a:xfrm>
            <a:prstGeom prst="rect">
              <a:avLst/>
            </a:prstGeom>
            <a:solidFill>
              <a:srgbClr val="07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6" name="Rectangle 451">
              <a:extLst>
                <a:ext uri="{FF2B5EF4-FFF2-40B4-BE49-F238E27FC236}">
                  <a16:creationId xmlns:a16="http://schemas.microsoft.com/office/drawing/2014/main" id="{5B301A81-9C21-44BA-A035-0821694F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3190"/>
              <a:ext cx="261" cy="409"/>
            </a:xfrm>
            <a:prstGeom prst="rect">
              <a:avLst/>
            </a:prstGeom>
            <a:solidFill>
              <a:srgbClr val="0B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7" name="Rectangle 452">
              <a:extLst>
                <a:ext uri="{FF2B5EF4-FFF2-40B4-BE49-F238E27FC236}">
                  <a16:creationId xmlns:a16="http://schemas.microsoft.com/office/drawing/2014/main" id="{7CC3A922-C06C-40DF-A3CD-AE4BB83C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3190"/>
              <a:ext cx="254" cy="409"/>
            </a:xfrm>
            <a:prstGeom prst="rect">
              <a:avLst/>
            </a:prstGeom>
            <a:solidFill>
              <a:srgbClr val="0B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8" name="Rectangle 453">
              <a:extLst>
                <a:ext uri="{FF2B5EF4-FFF2-40B4-BE49-F238E27FC236}">
                  <a16:creationId xmlns:a16="http://schemas.microsoft.com/office/drawing/2014/main" id="{EA2D3907-C658-4E2A-BD57-FA5FE1D46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3190"/>
              <a:ext cx="254" cy="409"/>
            </a:xfrm>
            <a:prstGeom prst="rect">
              <a:avLst/>
            </a:prstGeom>
            <a:solidFill>
              <a:srgbClr val="13B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49" name="Rectangle 454">
              <a:extLst>
                <a:ext uri="{FF2B5EF4-FFF2-40B4-BE49-F238E27FC236}">
                  <a16:creationId xmlns:a16="http://schemas.microsoft.com/office/drawing/2014/main" id="{0C29A977-FCB3-4AC7-96DE-6E81A651D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" y="3190"/>
              <a:ext cx="248" cy="409"/>
            </a:xfrm>
            <a:prstGeom prst="rect">
              <a:avLst/>
            </a:prstGeom>
            <a:solidFill>
              <a:srgbClr val="13B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0" name="Rectangle 455">
              <a:extLst>
                <a:ext uri="{FF2B5EF4-FFF2-40B4-BE49-F238E27FC236}">
                  <a16:creationId xmlns:a16="http://schemas.microsoft.com/office/drawing/2014/main" id="{E1BFDC93-72D7-4206-80B1-41F226738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" y="3190"/>
              <a:ext cx="248" cy="409"/>
            </a:xfrm>
            <a:prstGeom prst="rect">
              <a:avLst/>
            </a:prstGeom>
            <a:solidFill>
              <a:srgbClr val="17B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1" name="Rectangle 456">
              <a:extLst>
                <a:ext uri="{FF2B5EF4-FFF2-40B4-BE49-F238E27FC236}">
                  <a16:creationId xmlns:a16="http://schemas.microsoft.com/office/drawing/2014/main" id="{BFFB91F7-5C19-4790-B234-C9475D686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3190"/>
              <a:ext cx="242" cy="409"/>
            </a:xfrm>
            <a:prstGeom prst="rect">
              <a:avLst/>
            </a:prstGeom>
            <a:solidFill>
              <a:srgbClr val="17B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2" name="Rectangle 457">
              <a:extLst>
                <a:ext uri="{FF2B5EF4-FFF2-40B4-BE49-F238E27FC236}">
                  <a16:creationId xmlns:a16="http://schemas.microsoft.com/office/drawing/2014/main" id="{B27C29A9-654C-49F2-8C0E-4F871157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3190"/>
              <a:ext cx="242" cy="409"/>
            </a:xfrm>
            <a:prstGeom prst="rect">
              <a:avLst/>
            </a:prstGeom>
            <a:solidFill>
              <a:srgbClr val="1FB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3" name="Rectangle 458">
              <a:extLst>
                <a:ext uri="{FF2B5EF4-FFF2-40B4-BE49-F238E27FC236}">
                  <a16:creationId xmlns:a16="http://schemas.microsoft.com/office/drawing/2014/main" id="{8130C738-9C24-42D6-ADBC-FC00C9A35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190"/>
              <a:ext cx="236" cy="409"/>
            </a:xfrm>
            <a:prstGeom prst="rect">
              <a:avLst/>
            </a:prstGeom>
            <a:solidFill>
              <a:srgbClr val="1FB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4" name="Rectangle 459">
              <a:extLst>
                <a:ext uri="{FF2B5EF4-FFF2-40B4-BE49-F238E27FC236}">
                  <a16:creationId xmlns:a16="http://schemas.microsoft.com/office/drawing/2014/main" id="{DFA9E7A0-2F68-412E-A5B9-69AC4D91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190"/>
              <a:ext cx="236" cy="409"/>
            </a:xfrm>
            <a:prstGeom prst="rect">
              <a:avLst/>
            </a:prstGeom>
            <a:solidFill>
              <a:srgbClr val="23B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5" name="Rectangle 460">
              <a:extLst>
                <a:ext uri="{FF2B5EF4-FFF2-40B4-BE49-F238E27FC236}">
                  <a16:creationId xmlns:a16="http://schemas.microsoft.com/office/drawing/2014/main" id="{55B645FF-F120-49DC-A934-F1386096B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190"/>
              <a:ext cx="230" cy="409"/>
            </a:xfrm>
            <a:prstGeom prst="rect">
              <a:avLst/>
            </a:prstGeom>
            <a:solidFill>
              <a:srgbClr val="23B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6" name="Rectangle 461">
              <a:extLst>
                <a:ext uri="{FF2B5EF4-FFF2-40B4-BE49-F238E27FC236}">
                  <a16:creationId xmlns:a16="http://schemas.microsoft.com/office/drawing/2014/main" id="{8EAED826-D45F-41F0-823C-FB0A48672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190"/>
              <a:ext cx="230" cy="409"/>
            </a:xfrm>
            <a:prstGeom prst="rect">
              <a:avLst/>
            </a:prstGeom>
            <a:solidFill>
              <a:srgbClr val="2BB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7" name="Rectangle 462">
              <a:extLst>
                <a:ext uri="{FF2B5EF4-FFF2-40B4-BE49-F238E27FC236}">
                  <a16:creationId xmlns:a16="http://schemas.microsoft.com/office/drawing/2014/main" id="{3656A0E2-84F7-406B-869B-53D524DA4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3190"/>
              <a:ext cx="223" cy="409"/>
            </a:xfrm>
            <a:prstGeom prst="rect">
              <a:avLst/>
            </a:prstGeom>
            <a:solidFill>
              <a:srgbClr val="2BB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8" name="Rectangle 463">
              <a:extLst>
                <a:ext uri="{FF2B5EF4-FFF2-40B4-BE49-F238E27FC236}">
                  <a16:creationId xmlns:a16="http://schemas.microsoft.com/office/drawing/2014/main" id="{CF8947E5-BE2D-4742-BAEB-2B0330DCA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3190"/>
              <a:ext cx="223" cy="409"/>
            </a:xfrm>
            <a:prstGeom prst="rect">
              <a:avLst/>
            </a:prstGeom>
            <a:solidFill>
              <a:srgbClr val="2FB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59" name="Rectangle 464">
              <a:extLst>
                <a:ext uri="{FF2B5EF4-FFF2-40B4-BE49-F238E27FC236}">
                  <a16:creationId xmlns:a16="http://schemas.microsoft.com/office/drawing/2014/main" id="{1F0B4CD0-3605-434B-9219-EFFFE0D57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3190"/>
              <a:ext cx="217" cy="409"/>
            </a:xfrm>
            <a:prstGeom prst="rect">
              <a:avLst/>
            </a:prstGeom>
            <a:solidFill>
              <a:srgbClr val="2FB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0" name="Rectangle 465">
              <a:extLst>
                <a:ext uri="{FF2B5EF4-FFF2-40B4-BE49-F238E27FC236}">
                  <a16:creationId xmlns:a16="http://schemas.microsoft.com/office/drawing/2014/main" id="{1A416E48-5BB7-42A3-B8B8-941F31175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3190"/>
              <a:ext cx="217" cy="409"/>
            </a:xfrm>
            <a:prstGeom prst="rect">
              <a:avLst/>
            </a:prstGeom>
            <a:solidFill>
              <a:srgbClr val="37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1" name="Rectangle 466">
              <a:extLst>
                <a:ext uri="{FF2B5EF4-FFF2-40B4-BE49-F238E27FC236}">
                  <a16:creationId xmlns:a16="http://schemas.microsoft.com/office/drawing/2014/main" id="{62C98BB4-F410-4A45-A20D-F902A1AD5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190"/>
              <a:ext cx="211" cy="409"/>
            </a:xfrm>
            <a:prstGeom prst="rect">
              <a:avLst/>
            </a:prstGeom>
            <a:solidFill>
              <a:srgbClr val="37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2" name="Rectangle 467">
              <a:extLst>
                <a:ext uri="{FF2B5EF4-FFF2-40B4-BE49-F238E27FC236}">
                  <a16:creationId xmlns:a16="http://schemas.microsoft.com/office/drawing/2014/main" id="{2562DE13-F62D-4316-8208-47165AC5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190"/>
              <a:ext cx="211" cy="409"/>
            </a:xfrm>
            <a:prstGeom prst="rect">
              <a:avLst/>
            </a:prstGeom>
            <a:solidFill>
              <a:srgbClr val="3BC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3" name="Rectangle 468">
              <a:extLst>
                <a:ext uri="{FF2B5EF4-FFF2-40B4-BE49-F238E27FC236}">
                  <a16:creationId xmlns:a16="http://schemas.microsoft.com/office/drawing/2014/main" id="{F4F336E5-F37C-4754-89AB-27D9ABE2B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3190"/>
              <a:ext cx="205" cy="409"/>
            </a:xfrm>
            <a:prstGeom prst="rect">
              <a:avLst/>
            </a:prstGeom>
            <a:solidFill>
              <a:srgbClr val="3BC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4" name="Rectangle 469">
              <a:extLst>
                <a:ext uri="{FF2B5EF4-FFF2-40B4-BE49-F238E27FC236}">
                  <a16:creationId xmlns:a16="http://schemas.microsoft.com/office/drawing/2014/main" id="{92D47D3B-9F53-47DD-BBDB-76A58E7C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3190"/>
              <a:ext cx="205" cy="409"/>
            </a:xfrm>
            <a:prstGeom prst="rect">
              <a:avLst/>
            </a:prstGeom>
            <a:solidFill>
              <a:srgbClr val="3FC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5" name="Rectangle 470">
              <a:extLst>
                <a:ext uri="{FF2B5EF4-FFF2-40B4-BE49-F238E27FC236}">
                  <a16:creationId xmlns:a16="http://schemas.microsoft.com/office/drawing/2014/main" id="{046162BF-4360-45EF-932A-0A7CF3DE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90"/>
              <a:ext cx="199" cy="409"/>
            </a:xfrm>
            <a:prstGeom prst="rect">
              <a:avLst/>
            </a:prstGeom>
            <a:solidFill>
              <a:srgbClr val="3FC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6" name="Rectangle 471">
              <a:extLst>
                <a:ext uri="{FF2B5EF4-FFF2-40B4-BE49-F238E27FC236}">
                  <a16:creationId xmlns:a16="http://schemas.microsoft.com/office/drawing/2014/main" id="{A95AE7FA-1357-4177-AB1D-0C6FECE85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90"/>
              <a:ext cx="199" cy="409"/>
            </a:xfrm>
            <a:prstGeom prst="rect">
              <a:avLst/>
            </a:prstGeom>
            <a:solidFill>
              <a:srgbClr val="47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7" name="Rectangle 472">
              <a:extLst>
                <a:ext uri="{FF2B5EF4-FFF2-40B4-BE49-F238E27FC236}">
                  <a16:creationId xmlns:a16="http://schemas.microsoft.com/office/drawing/2014/main" id="{ACDA15B2-CFAC-4BBF-BED5-DE22D13C0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" y="3190"/>
              <a:ext cx="192" cy="409"/>
            </a:xfrm>
            <a:prstGeom prst="rect">
              <a:avLst/>
            </a:prstGeom>
            <a:solidFill>
              <a:srgbClr val="47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8" name="Rectangle 473">
              <a:extLst>
                <a:ext uri="{FF2B5EF4-FFF2-40B4-BE49-F238E27FC236}">
                  <a16:creationId xmlns:a16="http://schemas.microsoft.com/office/drawing/2014/main" id="{34C1B5BB-90EF-4F35-824A-C9470CDB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" y="3190"/>
              <a:ext cx="192" cy="409"/>
            </a:xfrm>
            <a:prstGeom prst="rect">
              <a:avLst/>
            </a:prstGeom>
            <a:solidFill>
              <a:srgbClr val="4BC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69" name="Rectangle 474">
              <a:extLst>
                <a:ext uri="{FF2B5EF4-FFF2-40B4-BE49-F238E27FC236}">
                  <a16:creationId xmlns:a16="http://schemas.microsoft.com/office/drawing/2014/main" id="{7235E18E-5DCF-4FDE-800E-7155A80D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3190"/>
              <a:ext cx="186" cy="409"/>
            </a:xfrm>
            <a:prstGeom prst="rect">
              <a:avLst/>
            </a:prstGeom>
            <a:solidFill>
              <a:srgbClr val="4BC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0" name="Rectangle 475">
              <a:extLst>
                <a:ext uri="{FF2B5EF4-FFF2-40B4-BE49-F238E27FC236}">
                  <a16:creationId xmlns:a16="http://schemas.microsoft.com/office/drawing/2014/main" id="{63CFB983-9C83-4061-9901-1B99B9479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3190"/>
              <a:ext cx="186" cy="409"/>
            </a:xfrm>
            <a:prstGeom prst="rect">
              <a:avLst/>
            </a:prstGeom>
            <a:solidFill>
              <a:srgbClr val="53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1" name="Rectangle 476">
              <a:extLst>
                <a:ext uri="{FF2B5EF4-FFF2-40B4-BE49-F238E27FC236}">
                  <a16:creationId xmlns:a16="http://schemas.microsoft.com/office/drawing/2014/main" id="{C7F03F57-1329-44F9-A9C3-592D818D9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3190"/>
              <a:ext cx="180" cy="409"/>
            </a:xfrm>
            <a:prstGeom prst="rect">
              <a:avLst/>
            </a:prstGeom>
            <a:solidFill>
              <a:srgbClr val="53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2" name="Rectangle 477">
              <a:extLst>
                <a:ext uri="{FF2B5EF4-FFF2-40B4-BE49-F238E27FC236}">
                  <a16:creationId xmlns:a16="http://schemas.microsoft.com/office/drawing/2014/main" id="{FCAB38F7-0CCB-4BDD-BE2C-583B36EEA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3190"/>
              <a:ext cx="180" cy="409"/>
            </a:xfrm>
            <a:prstGeom prst="rect">
              <a:avLst/>
            </a:prstGeom>
            <a:solidFill>
              <a:srgbClr val="57C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3" name="Rectangle 478">
              <a:extLst>
                <a:ext uri="{FF2B5EF4-FFF2-40B4-BE49-F238E27FC236}">
                  <a16:creationId xmlns:a16="http://schemas.microsoft.com/office/drawing/2014/main" id="{BFF28D04-ECD9-4062-A20E-F736C3F4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190"/>
              <a:ext cx="174" cy="409"/>
            </a:xfrm>
            <a:prstGeom prst="rect">
              <a:avLst/>
            </a:prstGeom>
            <a:solidFill>
              <a:srgbClr val="57C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4" name="Rectangle 479">
              <a:extLst>
                <a:ext uri="{FF2B5EF4-FFF2-40B4-BE49-F238E27FC236}">
                  <a16:creationId xmlns:a16="http://schemas.microsoft.com/office/drawing/2014/main" id="{8793B3DD-0601-4E4C-A534-6B157E79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190"/>
              <a:ext cx="174" cy="409"/>
            </a:xfrm>
            <a:prstGeom prst="rect">
              <a:avLst/>
            </a:prstGeom>
            <a:solidFill>
              <a:srgbClr val="5F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5" name="Rectangle 480">
              <a:extLst>
                <a:ext uri="{FF2B5EF4-FFF2-40B4-BE49-F238E27FC236}">
                  <a16:creationId xmlns:a16="http://schemas.microsoft.com/office/drawing/2014/main" id="{7ED6FC9D-666D-458E-B469-45FC028F1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190"/>
              <a:ext cx="168" cy="409"/>
            </a:xfrm>
            <a:prstGeom prst="rect">
              <a:avLst/>
            </a:prstGeom>
            <a:solidFill>
              <a:srgbClr val="5F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6" name="Rectangle 481">
              <a:extLst>
                <a:ext uri="{FF2B5EF4-FFF2-40B4-BE49-F238E27FC236}">
                  <a16:creationId xmlns:a16="http://schemas.microsoft.com/office/drawing/2014/main" id="{EDBEF1B2-2A32-41D6-A9C5-5E2433F19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190"/>
              <a:ext cx="168" cy="409"/>
            </a:xfrm>
            <a:prstGeom prst="rect">
              <a:avLst/>
            </a:prstGeom>
            <a:solidFill>
              <a:srgbClr val="63C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7" name="Rectangle 482">
              <a:extLst>
                <a:ext uri="{FF2B5EF4-FFF2-40B4-BE49-F238E27FC236}">
                  <a16:creationId xmlns:a16="http://schemas.microsoft.com/office/drawing/2014/main" id="{D66F3F46-79AB-4E9E-8400-098D983DD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3190"/>
              <a:ext cx="161" cy="409"/>
            </a:xfrm>
            <a:prstGeom prst="rect">
              <a:avLst/>
            </a:prstGeom>
            <a:solidFill>
              <a:srgbClr val="63C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8" name="Rectangle 483">
              <a:extLst>
                <a:ext uri="{FF2B5EF4-FFF2-40B4-BE49-F238E27FC236}">
                  <a16:creationId xmlns:a16="http://schemas.microsoft.com/office/drawing/2014/main" id="{426BA544-3BBD-4ED3-A877-AA4456395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3190"/>
              <a:ext cx="161" cy="409"/>
            </a:xfrm>
            <a:prstGeom prst="rect">
              <a:avLst/>
            </a:prstGeom>
            <a:solidFill>
              <a:srgbClr val="6BD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79" name="Rectangle 484">
              <a:extLst>
                <a:ext uri="{FF2B5EF4-FFF2-40B4-BE49-F238E27FC236}">
                  <a16:creationId xmlns:a16="http://schemas.microsoft.com/office/drawing/2014/main" id="{60BE588D-CC1A-4BFB-B6A6-A9CAFE2B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" y="3190"/>
              <a:ext cx="155" cy="409"/>
            </a:xfrm>
            <a:prstGeom prst="rect">
              <a:avLst/>
            </a:prstGeom>
            <a:solidFill>
              <a:srgbClr val="6BD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0" name="Rectangle 485">
              <a:extLst>
                <a:ext uri="{FF2B5EF4-FFF2-40B4-BE49-F238E27FC236}">
                  <a16:creationId xmlns:a16="http://schemas.microsoft.com/office/drawing/2014/main" id="{576F8100-4CE3-427C-BA08-8D1D98F37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" y="3190"/>
              <a:ext cx="155" cy="409"/>
            </a:xfrm>
            <a:prstGeom prst="rect">
              <a:avLst/>
            </a:prstGeom>
            <a:solidFill>
              <a:srgbClr val="6FD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1" name="Rectangle 486">
              <a:extLst>
                <a:ext uri="{FF2B5EF4-FFF2-40B4-BE49-F238E27FC236}">
                  <a16:creationId xmlns:a16="http://schemas.microsoft.com/office/drawing/2014/main" id="{93DD2A5B-6B77-495A-B4AE-1F954D4CE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3190"/>
              <a:ext cx="149" cy="409"/>
            </a:xfrm>
            <a:prstGeom prst="rect">
              <a:avLst/>
            </a:prstGeom>
            <a:solidFill>
              <a:srgbClr val="6FD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2" name="Rectangle 487">
              <a:extLst>
                <a:ext uri="{FF2B5EF4-FFF2-40B4-BE49-F238E27FC236}">
                  <a16:creationId xmlns:a16="http://schemas.microsoft.com/office/drawing/2014/main" id="{729DE997-50D7-44C9-8783-33878219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3190"/>
              <a:ext cx="149" cy="409"/>
            </a:xfrm>
            <a:prstGeom prst="rect">
              <a:avLst/>
            </a:prstGeom>
            <a:solidFill>
              <a:srgbClr val="77D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3" name="Rectangle 488">
              <a:extLst>
                <a:ext uri="{FF2B5EF4-FFF2-40B4-BE49-F238E27FC236}">
                  <a16:creationId xmlns:a16="http://schemas.microsoft.com/office/drawing/2014/main" id="{4A8B1F79-F72C-4131-8675-F20E55E2E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190"/>
              <a:ext cx="143" cy="409"/>
            </a:xfrm>
            <a:prstGeom prst="rect">
              <a:avLst/>
            </a:prstGeom>
            <a:solidFill>
              <a:srgbClr val="77D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4" name="Rectangle 489">
              <a:extLst>
                <a:ext uri="{FF2B5EF4-FFF2-40B4-BE49-F238E27FC236}">
                  <a16:creationId xmlns:a16="http://schemas.microsoft.com/office/drawing/2014/main" id="{1C0E5D06-6D2F-42BC-BEBF-1B87FA2A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190"/>
              <a:ext cx="143" cy="409"/>
            </a:xfrm>
            <a:prstGeom prst="rect">
              <a:avLst/>
            </a:prstGeom>
            <a:solidFill>
              <a:srgbClr val="7BD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5" name="Rectangle 490">
              <a:extLst>
                <a:ext uri="{FF2B5EF4-FFF2-40B4-BE49-F238E27FC236}">
                  <a16:creationId xmlns:a16="http://schemas.microsoft.com/office/drawing/2014/main" id="{BB353C99-CE57-4213-BB4E-A88D95882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3190"/>
              <a:ext cx="137" cy="409"/>
            </a:xfrm>
            <a:prstGeom prst="rect">
              <a:avLst/>
            </a:prstGeom>
            <a:solidFill>
              <a:srgbClr val="7BD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6" name="Rectangle 491">
              <a:extLst>
                <a:ext uri="{FF2B5EF4-FFF2-40B4-BE49-F238E27FC236}">
                  <a16:creationId xmlns:a16="http://schemas.microsoft.com/office/drawing/2014/main" id="{30CDF423-0BB5-4392-878B-AA4B771E4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3190"/>
              <a:ext cx="137" cy="409"/>
            </a:xfrm>
            <a:prstGeom prst="rect">
              <a:avLst/>
            </a:prstGeom>
            <a:solidFill>
              <a:srgbClr val="7FD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7" name="Rectangle 492">
              <a:extLst>
                <a:ext uri="{FF2B5EF4-FFF2-40B4-BE49-F238E27FC236}">
                  <a16:creationId xmlns:a16="http://schemas.microsoft.com/office/drawing/2014/main" id="{FD5E7BEA-B18C-48E5-9E92-D1A329FFC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190"/>
              <a:ext cx="130" cy="409"/>
            </a:xfrm>
            <a:prstGeom prst="rect">
              <a:avLst/>
            </a:prstGeom>
            <a:solidFill>
              <a:srgbClr val="7FD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8" name="Rectangle 493">
              <a:extLst>
                <a:ext uri="{FF2B5EF4-FFF2-40B4-BE49-F238E27FC236}">
                  <a16:creationId xmlns:a16="http://schemas.microsoft.com/office/drawing/2014/main" id="{2572BE4D-8C22-4AC3-A7AF-0AFC8533A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190"/>
              <a:ext cx="130" cy="409"/>
            </a:xfrm>
            <a:prstGeom prst="rect">
              <a:avLst/>
            </a:prstGeom>
            <a:solidFill>
              <a:srgbClr val="87D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89" name="Rectangle 494">
              <a:extLst>
                <a:ext uri="{FF2B5EF4-FFF2-40B4-BE49-F238E27FC236}">
                  <a16:creationId xmlns:a16="http://schemas.microsoft.com/office/drawing/2014/main" id="{0976CBBE-94BB-4FBC-A373-71B8CF91A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3190"/>
              <a:ext cx="118" cy="409"/>
            </a:xfrm>
            <a:prstGeom prst="rect">
              <a:avLst/>
            </a:prstGeom>
            <a:solidFill>
              <a:srgbClr val="87D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0" name="Rectangle 495">
              <a:extLst>
                <a:ext uri="{FF2B5EF4-FFF2-40B4-BE49-F238E27FC236}">
                  <a16:creationId xmlns:a16="http://schemas.microsoft.com/office/drawing/2014/main" id="{DEFC20B9-11E0-473A-BAF1-22AC73CBC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3190"/>
              <a:ext cx="118" cy="409"/>
            </a:xfrm>
            <a:prstGeom prst="rect">
              <a:avLst/>
            </a:prstGeom>
            <a:solidFill>
              <a:srgbClr val="8BD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1" name="Rectangle 496">
              <a:extLst>
                <a:ext uri="{FF2B5EF4-FFF2-40B4-BE49-F238E27FC236}">
                  <a16:creationId xmlns:a16="http://schemas.microsoft.com/office/drawing/2014/main" id="{26562094-95A3-4DE5-938D-4067A8AFB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3190"/>
              <a:ext cx="112" cy="409"/>
            </a:xfrm>
            <a:prstGeom prst="rect">
              <a:avLst/>
            </a:prstGeom>
            <a:solidFill>
              <a:srgbClr val="8BD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2" name="Rectangle 497">
              <a:extLst>
                <a:ext uri="{FF2B5EF4-FFF2-40B4-BE49-F238E27FC236}">
                  <a16:creationId xmlns:a16="http://schemas.microsoft.com/office/drawing/2014/main" id="{E1163078-1900-4137-A4BA-597DE1B03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3190"/>
              <a:ext cx="112" cy="409"/>
            </a:xfrm>
            <a:prstGeom prst="rect">
              <a:avLst/>
            </a:prstGeom>
            <a:solidFill>
              <a:srgbClr val="93D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3" name="Rectangle 498">
              <a:extLst>
                <a:ext uri="{FF2B5EF4-FFF2-40B4-BE49-F238E27FC236}">
                  <a16:creationId xmlns:a16="http://schemas.microsoft.com/office/drawing/2014/main" id="{7689ACF9-9697-43D8-89F8-BBE3DB07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190"/>
              <a:ext cx="106" cy="409"/>
            </a:xfrm>
            <a:prstGeom prst="rect">
              <a:avLst/>
            </a:prstGeom>
            <a:solidFill>
              <a:srgbClr val="93D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4" name="Rectangle 499">
              <a:extLst>
                <a:ext uri="{FF2B5EF4-FFF2-40B4-BE49-F238E27FC236}">
                  <a16:creationId xmlns:a16="http://schemas.microsoft.com/office/drawing/2014/main" id="{A626F681-5CEE-4EBD-A2AF-0CF78CE59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190"/>
              <a:ext cx="106" cy="409"/>
            </a:xfrm>
            <a:prstGeom prst="rect">
              <a:avLst/>
            </a:prstGeom>
            <a:solidFill>
              <a:srgbClr val="97D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5" name="Rectangle 500">
              <a:extLst>
                <a:ext uri="{FF2B5EF4-FFF2-40B4-BE49-F238E27FC236}">
                  <a16:creationId xmlns:a16="http://schemas.microsoft.com/office/drawing/2014/main" id="{5E9C2C53-BFFD-47B1-8872-32DCE9C38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190"/>
              <a:ext cx="100" cy="409"/>
            </a:xfrm>
            <a:prstGeom prst="rect">
              <a:avLst/>
            </a:prstGeom>
            <a:solidFill>
              <a:srgbClr val="97D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6" name="Rectangle 501">
              <a:extLst>
                <a:ext uri="{FF2B5EF4-FFF2-40B4-BE49-F238E27FC236}">
                  <a16:creationId xmlns:a16="http://schemas.microsoft.com/office/drawing/2014/main" id="{7EA08553-E1B9-4F51-943C-F5A4701AA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190"/>
              <a:ext cx="100" cy="409"/>
            </a:xfrm>
            <a:prstGeom prst="rect">
              <a:avLst/>
            </a:prstGeom>
            <a:solidFill>
              <a:srgbClr val="9FE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7" name="Rectangle 502">
              <a:extLst>
                <a:ext uri="{FF2B5EF4-FFF2-40B4-BE49-F238E27FC236}">
                  <a16:creationId xmlns:a16="http://schemas.microsoft.com/office/drawing/2014/main" id="{6B94EDA4-A46C-4724-A130-AAB9055E3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190"/>
              <a:ext cx="93" cy="409"/>
            </a:xfrm>
            <a:prstGeom prst="rect">
              <a:avLst/>
            </a:prstGeom>
            <a:solidFill>
              <a:srgbClr val="9FE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8" name="Rectangle 503">
              <a:extLst>
                <a:ext uri="{FF2B5EF4-FFF2-40B4-BE49-F238E27FC236}">
                  <a16:creationId xmlns:a16="http://schemas.microsoft.com/office/drawing/2014/main" id="{9C075218-C161-4057-9886-7D2BD6A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190"/>
              <a:ext cx="93" cy="409"/>
            </a:xfrm>
            <a:prstGeom prst="rect">
              <a:avLst/>
            </a:prstGeom>
            <a:solidFill>
              <a:srgbClr val="A3E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999" name="Rectangle 504">
              <a:extLst>
                <a:ext uri="{FF2B5EF4-FFF2-40B4-BE49-F238E27FC236}">
                  <a16:creationId xmlns:a16="http://schemas.microsoft.com/office/drawing/2014/main" id="{7A29ADC9-BDA0-4C1E-B6CA-B2162FE56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3190"/>
              <a:ext cx="87" cy="409"/>
            </a:xfrm>
            <a:prstGeom prst="rect">
              <a:avLst/>
            </a:prstGeom>
            <a:solidFill>
              <a:srgbClr val="A3E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0" name="Rectangle 505">
              <a:extLst>
                <a:ext uri="{FF2B5EF4-FFF2-40B4-BE49-F238E27FC236}">
                  <a16:creationId xmlns:a16="http://schemas.microsoft.com/office/drawing/2014/main" id="{AA6B08A3-6FC3-43E5-8BF4-C8D352F1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3190"/>
              <a:ext cx="87" cy="409"/>
            </a:xfrm>
            <a:prstGeom prst="rect">
              <a:avLst/>
            </a:prstGeom>
            <a:solidFill>
              <a:srgbClr val="ABE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1" name="Rectangle 506">
              <a:extLst>
                <a:ext uri="{FF2B5EF4-FFF2-40B4-BE49-F238E27FC236}">
                  <a16:creationId xmlns:a16="http://schemas.microsoft.com/office/drawing/2014/main" id="{C8041605-85A3-4EB9-B664-C70CD42E3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3190"/>
              <a:ext cx="81" cy="409"/>
            </a:xfrm>
            <a:prstGeom prst="rect">
              <a:avLst/>
            </a:prstGeom>
            <a:solidFill>
              <a:srgbClr val="ABE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2" name="Rectangle 507">
              <a:extLst>
                <a:ext uri="{FF2B5EF4-FFF2-40B4-BE49-F238E27FC236}">
                  <a16:creationId xmlns:a16="http://schemas.microsoft.com/office/drawing/2014/main" id="{47800705-9AA8-4072-847F-B36BB4A8B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3190"/>
              <a:ext cx="81" cy="409"/>
            </a:xfrm>
            <a:prstGeom prst="rect">
              <a:avLst/>
            </a:prstGeom>
            <a:solidFill>
              <a:srgbClr val="AFE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3" name="Rectangle 508">
              <a:extLst>
                <a:ext uri="{FF2B5EF4-FFF2-40B4-BE49-F238E27FC236}">
                  <a16:creationId xmlns:a16="http://schemas.microsoft.com/office/drawing/2014/main" id="{291087FD-56B8-41EA-A12D-FEDFAFF0A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3190"/>
              <a:ext cx="75" cy="409"/>
            </a:xfrm>
            <a:prstGeom prst="rect">
              <a:avLst/>
            </a:prstGeom>
            <a:solidFill>
              <a:srgbClr val="AFE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4" name="Rectangle 509">
              <a:extLst>
                <a:ext uri="{FF2B5EF4-FFF2-40B4-BE49-F238E27FC236}">
                  <a16:creationId xmlns:a16="http://schemas.microsoft.com/office/drawing/2014/main" id="{BB6E2F72-AD70-4ED5-A94C-97A89555D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3190"/>
              <a:ext cx="75" cy="409"/>
            </a:xfrm>
            <a:prstGeom prst="rect">
              <a:avLst/>
            </a:prstGeom>
            <a:solidFill>
              <a:srgbClr val="B7E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5" name="Rectangle 510">
              <a:extLst>
                <a:ext uri="{FF2B5EF4-FFF2-40B4-BE49-F238E27FC236}">
                  <a16:creationId xmlns:a16="http://schemas.microsoft.com/office/drawing/2014/main" id="{03ED9C55-D135-44B6-8715-67C87B34F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3190"/>
              <a:ext cx="69" cy="409"/>
            </a:xfrm>
            <a:prstGeom prst="rect">
              <a:avLst/>
            </a:prstGeom>
            <a:solidFill>
              <a:srgbClr val="B7E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6" name="Rectangle 511">
              <a:extLst>
                <a:ext uri="{FF2B5EF4-FFF2-40B4-BE49-F238E27FC236}">
                  <a16:creationId xmlns:a16="http://schemas.microsoft.com/office/drawing/2014/main" id="{4E30C200-0BF8-4159-9773-CF48D1B01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3190"/>
              <a:ext cx="69" cy="409"/>
            </a:xfrm>
            <a:prstGeom prst="rect">
              <a:avLst/>
            </a:prstGeom>
            <a:solidFill>
              <a:srgbClr val="BBE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7" name="Rectangle 512">
              <a:extLst>
                <a:ext uri="{FF2B5EF4-FFF2-40B4-BE49-F238E27FC236}">
                  <a16:creationId xmlns:a16="http://schemas.microsoft.com/office/drawing/2014/main" id="{5E7583D7-CE72-4337-A936-E9FBB73E4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3190"/>
              <a:ext cx="62" cy="409"/>
            </a:xfrm>
            <a:prstGeom prst="rect">
              <a:avLst/>
            </a:prstGeom>
            <a:solidFill>
              <a:srgbClr val="BBE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8" name="Rectangle 513">
              <a:extLst>
                <a:ext uri="{FF2B5EF4-FFF2-40B4-BE49-F238E27FC236}">
                  <a16:creationId xmlns:a16="http://schemas.microsoft.com/office/drawing/2014/main" id="{D503A7B5-1570-438F-B8F0-7ED259473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3190"/>
              <a:ext cx="62" cy="409"/>
            </a:xfrm>
            <a:prstGeom prst="rect">
              <a:avLst/>
            </a:prstGeom>
            <a:solidFill>
              <a:srgbClr val="BFE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09" name="Rectangle 514">
              <a:extLst>
                <a:ext uri="{FF2B5EF4-FFF2-40B4-BE49-F238E27FC236}">
                  <a16:creationId xmlns:a16="http://schemas.microsoft.com/office/drawing/2014/main" id="{10D270F3-4507-4231-9030-0789CD403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190"/>
              <a:ext cx="56" cy="409"/>
            </a:xfrm>
            <a:prstGeom prst="rect">
              <a:avLst/>
            </a:prstGeom>
            <a:solidFill>
              <a:srgbClr val="BFE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0" name="Rectangle 515">
              <a:extLst>
                <a:ext uri="{FF2B5EF4-FFF2-40B4-BE49-F238E27FC236}">
                  <a16:creationId xmlns:a16="http://schemas.microsoft.com/office/drawing/2014/main" id="{E29D67FA-0CE2-4CC7-9822-3E7A1D63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190"/>
              <a:ext cx="56" cy="409"/>
            </a:xfrm>
            <a:prstGeom prst="rect">
              <a:avLst/>
            </a:prstGeom>
            <a:solidFill>
              <a:srgbClr val="C7E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1" name="Rectangle 516">
              <a:extLst>
                <a:ext uri="{FF2B5EF4-FFF2-40B4-BE49-F238E27FC236}">
                  <a16:creationId xmlns:a16="http://schemas.microsoft.com/office/drawing/2014/main" id="{A18BE9D3-0A86-4A9C-B274-2AF8356F8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3190"/>
              <a:ext cx="50" cy="409"/>
            </a:xfrm>
            <a:prstGeom prst="rect">
              <a:avLst/>
            </a:prstGeom>
            <a:solidFill>
              <a:srgbClr val="C7E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2" name="Rectangle 517">
              <a:extLst>
                <a:ext uri="{FF2B5EF4-FFF2-40B4-BE49-F238E27FC236}">
                  <a16:creationId xmlns:a16="http://schemas.microsoft.com/office/drawing/2014/main" id="{7E25183B-AB4A-401A-8A66-7ACFCD6A2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3190"/>
              <a:ext cx="50" cy="409"/>
            </a:xfrm>
            <a:prstGeom prst="rect">
              <a:avLst/>
            </a:prstGeom>
            <a:solidFill>
              <a:srgbClr val="CBE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3" name="Rectangle 518">
              <a:extLst>
                <a:ext uri="{FF2B5EF4-FFF2-40B4-BE49-F238E27FC236}">
                  <a16:creationId xmlns:a16="http://schemas.microsoft.com/office/drawing/2014/main" id="{D3B06C39-4C42-4DE6-99B3-7CAD3310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190"/>
              <a:ext cx="44" cy="409"/>
            </a:xfrm>
            <a:prstGeom prst="rect">
              <a:avLst/>
            </a:prstGeom>
            <a:solidFill>
              <a:srgbClr val="CBE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4" name="Rectangle 519">
              <a:extLst>
                <a:ext uri="{FF2B5EF4-FFF2-40B4-BE49-F238E27FC236}">
                  <a16:creationId xmlns:a16="http://schemas.microsoft.com/office/drawing/2014/main" id="{94F6B143-FD34-4A92-BB4B-A3FA9D81C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190"/>
              <a:ext cx="44" cy="409"/>
            </a:xfrm>
            <a:prstGeom prst="rect">
              <a:avLst/>
            </a:prstGeom>
            <a:solidFill>
              <a:srgbClr val="D3F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5" name="Rectangle 520">
              <a:extLst>
                <a:ext uri="{FF2B5EF4-FFF2-40B4-BE49-F238E27FC236}">
                  <a16:creationId xmlns:a16="http://schemas.microsoft.com/office/drawing/2014/main" id="{6CBC9582-6876-4D5D-BF77-B3A5D4557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190"/>
              <a:ext cx="38" cy="409"/>
            </a:xfrm>
            <a:prstGeom prst="rect">
              <a:avLst/>
            </a:prstGeom>
            <a:solidFill>
              <a:srgbClr val="D3F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6" name="Rectangle 521">
              <a:extLst>
                <a:ext uri="{FF2B5EF4-FFF2-40B4-BE49-F238E27FC236}">
                  <a16:creationId xmlns:a16="http://schemas.microsoft.com/office/drawing/2014/main" id="{D2376FBE-C3A2-47E9-AEF3-F3B5C38E5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190"/>
              <a:ext cx="38" cy="409"/>
            </a:xfrm>
            <a:prstGeom prst="rect">
              <a:avLst/>
            </a:prstGeom>
            <a:solidFill>
              <a:srgbClr val="D7F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7" name="Rectangle 522">
              <a:extLst>
                <a:ext uri="{FF2B5EF4-FFF2-40B4-BE49-F238E27FC236}">
                  <a16:creationId xmlns:a16="http://schemas.microsoft.com/office/drawing/2014/main" id="{1688E9DA-A218-431F-AC29-33170E3E9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190"/>
              <a:ext cx="31" cy="409"/>
            </a:xfrm>
            <a:prstGeom prst="rect">
              <a:avLst/>
            </a:prstGeom>
            <a:solidFill>
              <a:srgbClr val="D7F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8" name="Rectangle 523">
              <a:extLst>
                <a:ext uri="{FF2B5EF4-FFF2-40B4-BE49-F238E27FC236}">
                  <a16:creationId xmlns:a16="http://schemas.microsoft.com/office/drawing/2014/main" id="{B3D5B766-5E46-46C0-B3C0-50888FF50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190"/>
              <a:ext cx="31" cy="409"/>
            </a:xfrm>
            <a:prstGeom prst="rect">
              <a:avLst/>
            </a:prstGeom>
            <a:solidFill>
              <a:srgbClr val="DFF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19" name="Rectangle 524">
              <a:extLst>
                <a:ext uri="{FF2B5EF4-FFF2-40B4-BE49-F238E27FC236}">
                  <a16:creationId xmlns:a16="http://schemas.microsoft.com/office/drawing/2014/main" id="{F2E1DAD4-3A9E-4B0C-BB51-D5DD9310B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3190"/>
              <a:ext cx="25" cy="409"/>
            </a:xfrm>
            <a:prstGeom prst="rect">
              <a:avLst/>
            </a:prstGeom>
            <a:solidFill>
              <a:srgbClr val="DFF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0" name="Rectangle 525">
              <a:extLst>
                <a:ext uri="{FF2B5EF4-FFF2-40B4-BE49-F238E27FC236}">
                  <a16:creationId xmlns:a16="http://schemas.microsoft.com/office/drawing/2014/main" id="{C3A7D543-0EE0-43F8-94D3-F240568BB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3190"/>
              <a:ext cx="25" cy="409"/>
            </a:xfrm>
            <a:prstGeom prst="rect">
              <a:avLst/>
            </a:prstGeom>
            <a:solidFill>
              <a:srgbClr val="E3F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1" name="Rectangle 526">
              <a:extLst>
                <a:ext uri="{FF2B5EF4-FFF2-40B4-BE49-F238E27FC236}">
                  <a16:creationId xmlns:a16="http://schemas.microsoft.com/office/drawing/2014/main" id="{A5E002F5-5B41-4C22-880C-E799532C7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90"/>
              <a:ext cx="19" cy="409"/>
            </a:xfrm>
            <a:prstGeom prst="rect">
              <a:avLst/>
            </a:prstGeom>
            <a:solidFill>
              <a:srgbClr val="E3F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2" name="Rectangle 527">
              <a:extLst>
                <a:ext uri="{FF2B5EF4-FFF2-40B4-BE49-F238E27FC236}">
                  <a16:creationId xmlns:a16="http://schemas.microsoft.com/office/drawing/2014/main" id="{822EC646-275A-459F-9FD3-B6823ED1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90"/>
              <a:ext cx="19" cy="409"/>
            </a:xfrm>
            <a:prstGeom prst="rect">
              <a:avLst/>
            </a:prstGeom>
            <a:solidFill>
              <a:srgbClr val="EBF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3" name="Rectangle 528">
              <a:extLst>
                <a:ext uri="{FF2B5EF4-FFF2-40B4-BE49-F238E27FC236}">
                  <a16:creationId xmlns:a16="http://schemas.microsoft.com/office/drawing/2014/main" id="{48679C92-E062-4FE3-87F1-0041F2804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190"/>
              <a:ext cx="13" cy="409"/>
            </a:xfrm>
            <a:prstGeom prst="rect">
              <a:avLst/>
            </a:prstGeom>
            <a:solidFill>
              <a:srgbClr val="EBF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4" name="Rectangle 529">
              <a:extLst>
                <a:ext uri="{FF2B5EF4-FFF2-40B4-BE49-F238E27FC236}">
                  <a16:creationId xmlns:a16="http://schemas.microsoft.com/office/drawing/2014/main" id="{7276DE41-5B60-4164-81B3-F7DBCD542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190"/>
              <a:ext cx="13" cy="409"/>
            </a:xfrm>
            <a:prstGeom prst="rect">
              <a:avLst/>
            </a:prstGeom>
            <a:solidFill>
              <a:srgbClr val="EFF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5" name="Rectangle 530">
              <a:extLst>
                <a:ext uri="{FF2B5EF4-FFF2-40B4-BE49-F238E27FC236}">
                  <a16:creationId xmlns:a16="http://schemas.microsoft.com/office/drawing/2014/main" id="{385CF565-17B1-48D9-827E-ADC6DEEE1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190"/>
              <a:ext cx="6" cy="409"/>
            </a:xfrm>
            <a:prstGeom prst="rect">
              <a:avLst/>
            </a:prstGeom>
            <a:solidFill>
              <a:srgbClr val="EFF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6" name="Rectangle 531">
              <a:extLst>
                <a:ext uri="{FF2B5EF4-FFF2-40B4-BE49-F238E27FC236}">
                  <a16:creationId xmlns:a16="http://schemas.microsoft.com/office/drawing/2014/main" id="{F0B97F8E-7415-4A0B-9828-0C6AC1327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190"/>
              <a:ext cx="6" cy="409"/>
            </a:xfrm>
            <a:prstGeom prst="rect">
              <a:avLst/>
            </a:prstGeom>
            <a:solidFill>
              <a:srgbClr val="F7F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7" name="Rectangle 532">
              <a:extLst>
                <a:ext uri="{FF2B5EF4-FFF2-40B4-BE49-F238E27FC236}">
                  <a16:creationId xmlns:a16="http://schemas.microsoft.com/office/drawing/2014/main" id="{C839F44B-40ED-418D-8033-B6B51F5E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1" cy="409"/>
            </a:xfrm>
            <a:prstGeom prst="rect">
              <a:avLst/>
            </a:prstGeom>
            <a:solidFill>
              <a:srgbClr val="F7F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8" name="Rectangle 533">
              <a:extLst>
                <a:ext uri="{FF2B5EF4-FFF2-40B4-BE49-F238E27FC236}">
                  <a16:creationId xmlns:a16="http://schemas.microsoft.com/office/drawing/2014/main" id="{B6CF0215-BECF-41DA-BCFF-D326E193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1" cy="409"/>
            </a:xfrm>
            <a:prstGeom prst="rect">
              <a:avLst/>
            </a:prstGeom>
            <a:solidFill>
              <a:srgbClr val="FBF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29" name="Rectangle 534">
              <a:extLst>
                <a:ext uri="{FF2B5EF4-FFF2-40B4-BE49-F238E27FC236}">
                  <a16:creationId xmlns:a16="http://schemas.microsoft.com/office/drawing/2014/main" id="{9E3F6D33-EB0B-4F9A-9084-8756AECE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6" cy="409"/>
            </a:xfrm>
            <a:prstGeom prst="rect">
              <a:avLst/>
            </a:prstGeom>
            <a:solidFill>
              <a:srgbClr val="FBF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0" name="Rectangle 535">
              <a:extLst>
                <a:ext uri="{FF2B5EF4-FFF2-40B4-BE49-F238E27FC236}">
                  <a16:creationId xmlns:a16="http://schemas.microsoft.com/office/drawing/2014/main" id="{CF83AB42-FB7E-4D40-B1E3-AA5D2791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6" cy="4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1" name="Rectangle 536">
              <a:extLst>
                <a:ext uri="{FF2B5EF4-FFF2-40B4-BE49-F238E27FC236}">
                  <a16:creationId xmlns:a16="http://schemas.microsoft.com/office/drawing/2014/main" id="{60D1BBF3-C6E9-4587-B2C7-01419D22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190"/>
              <a:ext cx="267" cy="4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2" name="Rectangle 537">
              <a:extLst>
                <a:ext uri="{FF2B5EF4-FFF2-40B4-BE49-F238E27FC236}">
                  <a16:creationId xmlns:a16="http://schemas.microsoft.com/office/drawing/2014/main" id="{0171DA1A-C6F6-47F6-841E-CA83B98C2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190"/>
              <a:ext cx="279" cy="421"/>
            </a:xfrm>
            <a:prstGeom prst="rect">
              <a:avLst/>
            </a:prstGeom>
            <a:solidFill>
              <a:srgbClr val="07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3" name="Rectangle 538">
              <a:extLst>
                <a:ext uri="{FF2B5EF4-FFF2-40B4-BE49-F238E27FC236}">
                  <a16:creationId xmlns:a16="http://schemas.microsoft.com/office/drawing/2014/main" id="{52C3817A-0764-46FD-BA72-AD6CD925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3190"/>
              <a:ext cx="261" cy="409"/>
            </a:xfrm>
            <a:prstGeom prst="rect">
              <a:avLst/>
            </a:prstGeom>
            <a:solidFill>
              <a:srgbClr val="07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4" name="Rectangle 539">
              <a:extLst>
                <a:ext uri="{FF2B5EF4-FFF2-40B4-BE49-F238E27FC236}">
                  <a16:creationId xmlns:a16="http://schemas.microsoft.com/office/drawing/2014/main" id="{50E15BFE-AC5B-475A-983C-AE85F0E79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3190"/>
              <a:ext cx="261" cy="409"/>
            </a:xfrm>
            <a:prstGeom prst="rect">
              <a:avLst/>
            </a:prstGeom>
            <a:solidFill>
              <a:srgbClr val="0B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5" name="Rectangle 540">
              <a:extLst>
                <a:ext uri="{FF2B5EF4-FFF2-40B4-BE49-F238E27FC236}">
                  <a16:creationId xmlns:a16="http://schemas.microsoft.com/office/drawing/2014/main" id="{CD5A771A-A9BD-4A44-A026-1B5E1BF41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3190"/>
              <a:ext cx="254" cy="409"/>
            </a:xfrm>
            <a:prstGeom prst="rect">
              <a:avLst/>
            </a:prstGeom>
            <a:solidFill>
              <a:srgbClr val="0B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6" name="Rectangle 541">
              <a:extLst>
                <a:ext uri="{FF2B5EF4-FFF2-40B4-BE49-F238E27FC236}">
                  <a16:creationId xmlns:a16="http://schemas.microsoft.com/office/drawing/2014/main" id="{EC62AADB-126F-4A1B-A0C2-14F62270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3190"/>
              <a:ext cx="254" cy="409"/>
            </a:xfrm>
            <a:prstGeom prst="rect">
              <a:avLst/>
            </a:prstGeom>
            <a:solidFill>
              <a:srgbClr val="13B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7" name="Rectangle 542">
              <a:extLst>
                <a:ext uri="{FF2B5EF4-FFF2-40B4-BE49-F238E27FC236}">
                  <a16:creationId xmlns:a16="http://schemas.microsoft.com/office/drawing/2014/main" id="{7DF540E1-C9B1-4D69-9D86-6C3DE1DB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" y="3190"/>
              <a:ext cx="248" cy="409"/>
            </a:xfrm>
            <a:prstGeom prst="rect">
              <a:avLst/>
            </a:prstGeom>
            <a:solidFill>
              <a:srgbClr val="13B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8" name="Rectangle 543">
              <a:extLst>
                <a:ext uri="{FF2B5EF4-FFF2-40B4-BE49-F238E27FC236}">
                  <a16:creationId xmlns:a16="http://schemas.microsoft.com/office/drawing/2014/main" id="{CCAC2DCB-F43B-4796-A524-5DE09DC08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" y="3190"/>
              <a:ext cx="248" cy="409"/>
            </a:xfrm>
            <a:prstGeom prst="rect">
              <a:avLst/>
            </a:prstGeom>
            <a:solidFill>
              <a:srgbClr val="17B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39" name="Rectangle 544">
              <a:extLst>
                <a:ext uri="{FF2B5EF4-FFF2-40B4-BE49-F238E27FC236}">
                  <a16:creationId xmlns:a16="http://schemas.microsoft.com/office/drawing/2014/main" id="{F13D840C-73FA-45FF-AAB5-DB1A4E00D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3190"/>
              <a:ext cx="242" cy="409"/>
            </a:xfrm>
            <a:prstGeom prst="rect">
              <a:avLst/>
            </a:prstGeom>
            <a:solidFill>
              <a:srgbClr val="17B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0" name="Rectangle 545">
              <a:extLst>
                <a:ext uri="{FF2B5EF4-FFF2-40B4-BE49-F238E27FC236}">
                  <a16:creationId xmlns:a16="http://schemas.microsoft.com/office/drawing/2014/main" id="{D3ED1341-ECE7-4882-9467-EB1DD22CB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3190"/>
              <a:ext cx="242" cy="409"/>
            </a:xfrm>
            <a:prstGeom prst="rect">
              <a:avLst/>
            </a:prstGeom>
            <a:solidFill>
              <a:srgbClr val="1FB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1" name="Rectangle 546">
              <a:extLst>
                <a:ext uri="{FF2B5EF4-FFF2-40B4-BE49-F238E27FC236}">
                  <a16:creationId xmlns:a16="http://schemas.microsoft.com/office/drawing/2014/main" id="{6EA6CA14-8479-4E6D-AE66-A57DEF180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190"/>
              <a:ext cx="236" cy="409"/>
            </a:xfrm>
            <a:prstGeom prst="rect">
              <a:avLst/>
            </a:prstGeom>
            <a:solidFill>
              <a:srgbClr val="1FB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2" name="Rectangle 547">
              <a:extLst>
                <a:ext uri="{FF2B5EF4-FFF2-40B4-BE49-F238E27FC236}">
                  <a16:creationId xmlns:a16="http://schemas.microsoft.com/office/drawing/2014/main" id="{E9D89E9E-336B-4C4B-B56C-8D966E81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190"/>
              <a:ext cx="236" cy="409"/>
            </a:xfrm>
            <a:prstGeom prst="rect">
              <a:avLst/>
            </a:prstGeom>
            <a:solidFill>
              <a:srgbClr val="23B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3" name="Rectangle 548">
              <a:extLst>
                <a:ext uri="{FF2B5EF4-FFF2-40B4-BE49-F238E27FC236}">
                  <a16:creationId xmlns:a16="http://schemas.microsoft.com/office/drawing/2014/main" id="{D5E34DE8-59A8-47F6-B295-3CADA6C7A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190"/>
              <a:ext cx="230" cy="409"/>
            </a:xfrm>
            <a:prstGeom prst="rect">
              <a:avLst/>
            </a:prstGeom>
            <a:solidFill>
              <a:srgbClr val="23B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4" name="Rectangle 549">
              <a:extLst>
                <a:ext uri="{FF2B5EF4-FFF2-40B4-BE49-F238E27FC236}">
                  <a16:creationId xmlns:a16="http://schemas.microsoft.com/office/drawing/2014/main" id="{B7EA8324-EB3E-4398-BE57-472BF688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190"/>
              <a:ext cx="230" cy="409"/>
            </a:xfrm>
            <a:prstGeom prst="rect">
              <a:avLst/>
            </a:prstGeom>
            <a:solidFill>
              <a:srgbClr val="2BB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5" name="Rectangle 550">
              <a:extLst>
                <a:ext uri="{FF2B5EF4-FFF2-40B4-BE49-F238E27FC236}">
                  <a16:creationId xmlns:a16="http://schemas.microsoft.com/office/drawing/2014/main" id="{8F20B542-4328-44AC-8D7D-3D8306577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3190"/>
              <a:ext cx="223" cy="409"/>
            </a:xfrm>
            <a:prstGeom prst="rect">
              <a:avLst/>
            </a:prstGeom>
            <a:solidFill>
              <a:srgbClr val="2BB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6" name="Rectangle 551">
              <a:extLst>
                <a:ext uri="{FF2B5EF4-FFF2-40B4-BE49-F238E27FC236}">
                  <a16:creationId xmlns:a16="http://schemas.microsoft.com/office/drawing/2014/main" id="{5354670B-EEED-46AA-ADC2-691071D04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3190"/>
              <a:ext cx="223" cy="409"/>
            </a:xfrm>
            <a:prstGeom prst="rect">
              <a:avLst/>
            </a:prstGeom>
            <a:solidFill>
              <a:srgbClr val="2FB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7" name="Rectangle 552">
              <a:extLst>
                <a:ext uri="{FF2B5EF4-FFF2-40B4-BE49-F238E27FC236}">
                  <a16:creationId xmlns:a16="http://schemas.microsoft.com/office/drawing/2014/main" id="{60BB6604-BAFA-4555-8935-9D85BBCF4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3190"/>
              <a:ext cx="217" cy="409"/>
            </a:xfrm>
            <a:prstGeom prst="rect">
              <a:avLst/>
            </a:prstGeom>
            <a:solidFill>
              <a:srgbClr val="2FB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8" name="Rectangle 553">
              <a:extLst>
                <a:ext uri="{FF2B5EF4-FFF2-40B4-BE49-F238E27FC236}">
                  <a16:creationId xmlns:a16="http://schemas.microsoft.com/office/drawing/2014/main" id="{A6B9DFE5-0F99-4625-A8D6-B84CB462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3190"/>
              <a:ext cx="217" cy="409"/>
            </a:xfrm>
            <a:prstGeom prst="rect">
              <a:avLst/>
            </a:prstGeom>
            <a:solidFill>
              <a:srgbClr val="37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49" name="Rectangle 554">
              <a:extLst>
                <a:ext uri="{FF2B5EF4-FFF2-40B4-BE49-F238E27FC236}">
                  <a16:creationId xmlns:a16="http://schemas.microsoft.com/office/drawing/2014/main" id="{E7F6EC7C-9FDC-4FA3-AB7C-3CEDD352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190"/>
              <a:ext cx="211" cy="409"/>
            </a:xfrm>
            <a:prstGeom prst="rect">
              <a:avLst/>
            </a:prstGeom>
            <a:solidFill>
              <a:srgbClr val="37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0" name="Rectangle 555">
              <a:extLst>
                <a:ext uri="{FF2B5EF4-FFF2-40B4-BE49-F238E27FC236}">
                  <a16:creationId xmlns:a16="http://schemas.microsoft.com/office/drawing/2014/main" id="{930257DF-4125-4087-BF95-0D6539D37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190"/>
              <a:ext cx="211" cy="409"/>
            </a:xfrm>
            <a:prstGeom prst="rect">
              <a:avLst/>
            </a:prstGeom>
            <a:solidFill>
              <a:srgbClr val="3BC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1" name="Rectangle 556">
              <a:extLst>
                <a:ext uri="{FF2B5EF4-FFF2-40B4-BE49-F238E27FC236}">
                  <a16:creationId xmlns:a16="http://schemas.microsoft.com/office/drawing/2014/main" id="{C2CD9CF1-9DE6-4830-9887-A29C4BF83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3190"/>
              <a:ext cx="205" cy="409"/>
            </a:xfrm>
            <a:prstGeom prst="rect">
              <a:avLst/>
            </a:prstGeom>
            <a:solidFill>
              <a:srgbClr val="3BC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2" name="Rectangle 557">
              <a:extLst>
                <a:ext uri="{FF2B5EF4-FFF2-40B4-BE49-F238E27FC236}">
                  <a16:creationId xmlns:a16="http://schemas.microsoft.com/office/drawing/2014/main" id="{8C2D05EE-BE83-47E0-859A-4ED777534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3190"/>
              <a:ext cx="205" cy="409"/>
            </a:xfrm>
            <a:prstGeom prst="rect">
              <a:avLst/>
            </a:prstGeom>
            <a:solidFill>
              <a:srgbClr val="3FC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3" name="Rectangle 558">
              <a:extLst>
                <a:ext uri="{FF2B5EF4-FFF2-40B4-BE49-F238E27FC236}">
                  <a16:creationId xmlns:a16="http://schemas.microsoft.com/office/drawing/2014/main" id="{9761C3A0-2E87-484D-A812-7CF8B5079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90"/>
              <a:ext cx="199" cy="409"/>
            </a:xfrm>
            <a:prstGeom prst="rect">
              <a:avLst/>
            </a:prstGeom>
            <a:solidFill>
              <a:srgbClr val="3FC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4" name="Rectangle 559">
              <a:extLst>
                <a:ext uri="{FF2B5EF4-FFF2-40B4-BE49-F238E27FC236}">
                  <a16:creationId xmlns:a16="http://schemas.microsoft.com/office/drawing/2014/main" id="{E83E105D-2CE7-4F2F-A0B0-488B12D32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90"/>
              <a:ext cx="199" cy="409"/>
            </a:xfrm>
            <a:prstGeom prst="rect">
              <a:avLst/>
            </a:prstGeom>
            <a:solidFill>
              <a:srgbClr val="47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5" name="Rectangle 560">
              <a:extLst>
                <a:ext uri="{FF2B5EF4-FFF2-40B4-BE49-F238E27FC236}">
                  <a16:creationId xmlns:a16="http://schemas.microsoft.com/office/drawing/2014/main" id="{B8DB29B3-2844-451B-B704-3E746B36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" y="3190"/>
              <a:ext cx="192" cy="409"/>
            </a:xfrm>
            <a:prstGeom prst="rect">
              <a:avLst/>
            </a:prstGeom>
            <a:solidFill>
              <a:srgbClr val="47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6" name="Rectangle 561">
              <a:extLst>
                <a:ext uri="{FF2B5EF4-FFF2-40B4-BE49-F238E27FC236}">
                  <a16:creationId xmlns:a16="http://schemas.microsoft.com/office/drawing/2014/main" id="{6CAD4FA6-FD20-4F01-95FC-5F4C59A21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" y="3190"/>
              <a:ext cx="192" cy="409"/>
            </a:xfrm>
            <a:prstGeom prst="rect">
              <a:avLst/>
            </a:prstGeom>
            <a:solidFill>
              <a:srgbClr val="4BC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7" name="Rectangle 562">
              <a:extLst>
                <a:ext uri="{FF2B5EF4-FFF2-40B4-BE49-F238E27FC236}">
                  <a16:creationId xmlns:a16="http://schemas.microsoft.com/office/drawing/2014/main" id="{2A3FDF7F-BC78-475D-94C4-CC8D6385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3190"/>
              <a:ext cx="186" cy="409"/>
            </a:xfrm>
            <a:prstGeom prst="rect">
              <a:avLst/>
            </a:prstGeom>
            <a:solidFill>
              <a:srgbClr val="4BC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8" name="Rectangle 563">
              <a:extLst>
                <a:ext uri="{FF2B5EF4-FFF2-40B4-BE49-F238E27FC236}">
                  <a16:creationId xmlns:a16="http://schemas.microsoft.com/office/drawing/2014/main" id="{63D1C014-6528-4962-9885-68960870F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3190"/>
              <a:ext cx="186" cy="409"/>
            </a:xfrm>
            <a:prstGeom prst="rect">
              <a:avLst/>
            </a:prstGeom>
            <a:solidFill>
              <a:srgbClr val="53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59" name="Rectangle 564">
              <a:extLst>
                <a:ext uri="{FF2B5EF4-FFF2-40B4-BE49-F238E27FC236}">
                  <a16:creationId xmlns:a16="http://schemas.microsoft.com/office/drawing/2014/main" id="{842C107E-9AD2-4192-87EB-EA5CF96EA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3190"/>
              <a:ext cx="180" cy="409"/>
            </a:xfrm>
            <a:prstGeom prst="rect">
              <a:avLst/>
            </a:prstGeom>
            <a:solidFill>
              <a:srgbClr val="53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0" name="Rectangle 565">
              <a:extLst>
                <a:ext uri="{FF2B5EF4-FFF2-40B4-BE49-F238E27FC236}">
                  <a16:creationId xmlns:a16="http://schemas.microsoft.com/office/drawing/2014/main" id="{4934D0AE-5145-4965-96C4-98201469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3190"/>
              <a:ext cx="180" cy="409"/>
            </a:xfrm>
            <a:prstGeom prst="rect">
              <a:avLst/>
            </a:prstGeom>
            <a:solidFill>
              <a:srgbClr val="57C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1" name="Rectangle 566">
              <a:extLst>
                <a:ext uri="{FF2B5EF4-FFF2-40B4-BE49-F238E27FC236}">
                  <a16:creationId xmlns:a16="http://schemas.microsoft.com/office/drawing/2014/main" id="{D201924F-2FE8-4BB3-AD10-2564EDE58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190"/>
              <a:ext cx="174" cy="409"/>
            </a:xfrm>
            <a:prstGeom prst="rect">
              <a:avLst/>
            </a:prstGeom>
            <a:solidFill>
              <a:srgbClr val="57C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2" name="Rectangle 567">
              <a:extLst>
                <a:ext uri="{FF2B5EF4-FFF2-40B4-BE49-F238E27FC236}">
                  <a16:creationId xmlns:a16="http://schemas.microsoft.com/office/drawing/2014/main" id="{36E0955F-5937-42CB-86C1-35DC3C92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190"/>
              <a:ext cx="174" cy="409"/>
            </a:xfrm>
            <a:prstGeom prst="rect">
              <a:avLst/>
            </a:prstGeom>
            <a:solidFill>
              <a:srgbClr val="5F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3" name="Rectangle 568">
              <a:extLst>
                <a:ext uri="{FF2B5EF4-FFF2-40B4-BE49-F238E27FC236}">
                  <a16:creationId xmlns:a16="http://schemas.microsoft.com/office/drawing/2014/main" id="{9E6EECAE-7B18-4EC4-AFA9-FD1A1675A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190"/>
              <a:ext cx="168" cy="409"/>
            </a:xfrm>
            <a:prstGeom prst="rect">
              <a:avLst/>
            </a:prstGeom>
            <a:solidFill>
              <a:srgbClr val="5F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4" name="Rectangle 569">
              <a:extLst>
                <a:ext uri="{FF2B5EF4-FFF2-40B4-BE49-F238E27FC236}">
                  <a16:creationId xmlns:a16="http://schemas.microsoft.com/office/drawing/2014/main" id="{4CB7C288-76CA-4E2C-BACB-6F4DBEBE7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190"/>
              <a:ext cx="168" cy="409"/>
            </a:xfrm>
            <a:prstGeom prst="rect">
              <a:avLst/>
            </a:prstGeom>
            <a:solidFill>
              <a:srgbClr val="63C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5" name="Rectangle 570">
              <a:extLst>
                <a:ext uri="{FF2B5EF4-FFF2-40B4-BE49-F238E27FC236}">
                  <a16:creationId xmlns:a16="http://schemas.microsoft.com/office/drawing/2014/main" id="{5854DE61-EE91-4D2A-8DA8-94075F1EC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3190"/>
              <a:ext cx="161" cy="409"/>
            </a:xfrm>
            <a:prstGeom prst="rect">
              <a:avLst/>
            </a:prstGeom>
            <a:solidFill>
              <a:srgbClr val="63C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6" name="Rectangle 571">
              <a:extLst>
                <a:ext uri="{FF2B5EF4-FFF2-40B4-BE49-F238E27FC236}">
                  <a16:creationId xmlns:a16="http://schemas.microsoft.com/office/drawing/2014/main" id="{A579387B-57CB-4B26-B26D-0B0E68814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3190"/>
              <a:ext cx="161" cy="409"/>
            </a:xfrm>
            <a:prstGeom prst="rect">
              <a:avLst/>
            </a:prstGeom>
            <a:solidFill>
              <a:srgbClr val="6BD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7" name="Rectangle 572">
              <a:extLst>
                <a:ext uri="{FF2B5EF4-FFF2-40B4-BE49-F238E27FC236}">
                  <a16:creationId xmlns:a16="http://schemas.microsoft.com/office/drawing/2014/main" id="{8E2954E8-A6B8-44F2-A972-12A4CF95F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" y="3190"/>
              <a:ext cx="155" cy="409"/>
            </a:xfrm>
            <a:prstGeom prst="rect">
              <a:avLst/>
            </a:prstGeom>
            <a:solidFill>
              <a:srgbClr val="6BD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8" name="Rectangle 573">
              <a:extLst>
                <a:ext uri="{FF2B5EF4-FFF2-40B4-BE49-F238E27FC236}">
                  <a16:creationId xmlns:a16="http://schemas.microsoft.com/office/drawing/2014/main" id="{A76B54CE-C656-4296-B5DB-F7206170E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" y="3190"/>
              <a:ext cx="155" cy="409"/>
            </a:xfrm>
            <a:prstGeom prst="rect">
              <a:avLst/>
            </a:prstGeom>
            <a:solidFill>
              <a:srgbClr val="6FD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69" name="Rectangle 574">
              <a:extLst>
                <a:ext uri="{FF2B5EF4-FFF2-40B4-BE49-F238E27FC236}">
                  <a16:creationId xmlns:a16="http://schemas.microsoft.com/office/drawing/2014/main" id="{AD6C70EC-619D-49F9-A53F-F7432D8AD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3190"/>
              <a:ext cx="149" cy="409"/>
            </a:xfrm>
            <a:prstGeom prst="rect">
              <a:avLst/>
            </a:prstGeom>
            <a:solidFill>
              <a:srgbClr val="6FD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0" name="Rectangle 575">
              <a:extLst>
                <a:ext uri="{FF2B5EF4-FFF2-40B4-BE49-F238E27FC236}">
                  <a16:creationId xmlns:a16="http://schemas.microsoft.com/office/drawing/2014/main" id="{D10C5622-E9F7-4AD6-A1CC-CD1C960CF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3190"/>
              <a:ext cx="149" cy="409"/>
            </a:xfrm>
            <a:prstGeom prst="rect">
              <a:avLst/>
            </a:prstGeom>
            <a:solidFill>
              <a:srgbClr val="77D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1" name="Rectangle 576">
              <a:extLst>
                <a:ext uri="{FF2B5EF4-FFF2-40B4-BE49-F238E27FC236}">
                  <a16:creationId xmlns:a16="http://schemas.microsoft.com/office/drawing/2014/main" id="{202F92AC-54D8-49A0-B248-001D66B22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190"/>
              <a:ext cx="143" cy="409"/>
            </a:xfrm>
            <a:prstGeom prst="rect">
              <a:avLst/>
            </a:prstGeom>
            <a:solidFill>
              <a:srgbClr val="77D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2" name="Rectangle 577">
              <a:extLst>
                <a:ext uri="{FF2B5EF4-FFF2-40B4-BE49-F238E27FC236}">
                  <a16:creationId xmlns:a16="http://schemas.microsoft.com/office/drawing/2014/main" id="{FFA63DE5-F2E1-403A-AC4F-F7FB19824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190"/>
              <a:ext cx="143" cy="409"/>
            </a:xfrm>
            <a:prstGeom prst="rect">
              <a:avLst/>
            </a:prstGeom>
            <a:solidFill>
              <a:srgbClr val="7BD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3" name="Rectangle 578">
              <a:extLst>
                <a:ext uri="{FF2B5EF4-FFF2-40B4-BE49-F238E27FC236}">
                  <a16:creationId xmlns:a16="http://schemas.microsoft.com/office/drawing/2014/main" id="{F090701C-BE8B-4A37-A259-8A0D2A2A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3190"/>
              <a:ext cx="137" cy="409"/>
            </a:xfrm>
            <a:prstGeom prst="rect">
              <a:avLst/>
            </a:prstGeom>
            <a:solidFill>
              <a:srgbClr val="7BD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4" name="Rectangle 579">
              <a:extLst>
                <a:ext uri="{FF2B5EF4-FFF2-40B4-BE49-F238E27FC236}">
                  <a16:creationId xmlns:a16="http://schemas.microsoft.com/office/drawing/2014/main" id="{C54C0467-97F8-48FE-A749-62A65247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3190"/>
              <a:ext cx="137" cy="409"/>
            </a:xfrm>
            <a:prstGeom prst="rect">
              <a:avLst/>
            </a:prstGeom>
            <a:solidFill>
              <a:srgbClr val="7FD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5" name="Rectangle 580">
              <a:extLst>
                <a:ext uri="{FF2B5EF4-FFF2-40B4-BE49-F238E27FC236}">
                  <a16:creationId xmlns:a16="http://schemas.microsoft.com/office/drawing/2014/main" id="{C414AE99-318C-4A35-877A-ABECB3736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190"/>
              <a:ext cx="130" cy="409"/>
            </a:xfrm>
            <a:prstGeom prst="rect">
              <a:avLst/>
            </a:prstGeom>
            <a:solidFill>
              <a:srgbClr val="7FD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6" name="Rectangle 581">
              <a:extLst>
                <a:ext uri="{FF2B5EF4-FFF2-40B4-BE49-F238E27FC236}">
                  <a16:creationId xmlns:a16="http://schemas.microsoft.com/office/drawing/2014/main" id="{5F39F2F6-D4A8-4CC8-99B0-D70BB8ED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190"/>
              <a:ext cx="130" cy="409"/>
            </a:xfrm>
            <a:prstGeom prst="rect">
              <a:avLst/>
            </a:prstGeom>
            <a:solidFill>
              <a:srgbClr val="87D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7" name="Rectangle 582">
              <a:extLst>
                <a:ext uri="{FF2B5EF4-FFF2-40B4-BE49-F238E27FC236}">
                  <a16:creationId xmlns:a16="http://schemas.microsoft.com/office/drawing/2014/main" id="{BCBB9ACF-F938-4052-A927-C58922C9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3190"/>
              <a:ext cx="118" cy="409"/>
            </a:xfrm>
            <a:prstGeom prst="rect">
              <a:avLst/>
            </a:prstGeom>
            <a:solidFill>
              <a:srgbClr val="87D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8" name="Rectangle 583">
              <a:extLst>
                <a:ext uri="{FF2B5EF4-FFF2-40B4-BE49-F238E27FC236}">
                  <a16:creationId xmlns:a16="http://schemas.microsoft.com/office/drawing/2014/main" id="{184E2C9D-256E-4B2B-BBF6-DAEB9707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3190"/>
              <a:ext cx="118" cy="409"/>
            </a:xfrm>
            <a:prstGeom prst="rect">
              <a:avLst/>
            </a:prstGeom>
            <a:solidFill>
              <a:srgbClr val="8BD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79" name="Rectangle 584">
              <a:extLst>
                <a:ext uri="{FF2B5EF4-FFF2-40B4-BE49-F238E27FC236}">
                  <a16:creationId xmlns:a16="http://schemas.microsoft.com/office/drawing/2014/main" id="{7CE8EFA5-3170-4E3C-90F1-100A4851E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3190"/>
              <a:ext cx="112" cy="409"/>
            </a:xfrm>
            <a:prstGeom prst="rect">
              <a:avLst/>
            </a:prstGeom>
            <a:solidFill>
              <a:srgbClr val="8BD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0" name="Rectangle 585">
              <a:extLst>
                <a:ext uri="{FF2B5EF4-FFF2-40B4-BE49-F238E27FC236}">
                  <a16:creationId xmlns:a16="http://schemas.microsoft.com/office/drawing/2014/main" id="{B8123ABB-37F8-4CE6-8AC9-90D99FC9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3190"/>
              <a:ext cx="112" cy="409"/>
            </a:xfrm>
            <a:prstGeom prst="rect">
              <a:avLst/>
            </a:prstGeom>
            <a:solidFill>
              <a:srgbClr val="93D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1" name="Rectangle 586">
              <a:extLst>
                <a:ext uri="{FF2B5EF4-FFF2-40B4-BE49-F238E27FC236}">
                  <a16:creationId xmlns:a16="http://schemas.microsoft.com/office/drawing/2014/main" id="{24E66DFC-80ED-4BFE-9CF8-39E402D95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190"/>
              <a:ext cx="106" cy="409"/>
            </a:xfrm>
            <a:prstGeom prst="rect">
              <a:avLst/>
            </a:prstGeom>
            <a:solidFill>
              <a:srgbClr val="93D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2" name="Rectangle 587">
              <a:extLst>
                <a:ext uri="{FF2B5EF4-FFF2-40B4-BE49-F238E27FC236}">
                  <a16:creationId xmlns:a16="http://schemas.microsoft.com/office/drawing/2014/main" id="{F046F6DB-7B79-4CFB-AD2E-9B7562F7A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3190"/>
              <a:ext cx="106" cy="409"/>
            </a:xfrm>
            <a:prstGeom prst="rect">
              <a:avLst/>
            </a:prstGeom>
            <a:solidFill>
              <a:srgbClr val="97D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3" name="Rectangle 588">
              <a:extLst>
                <a:ext uri="{FF2B5EF4-FFF2-40B4-BE49-F238E27FC236}">
                  <a16:creationId xmlns:a16="http://schemas.microsoft.com/office/drawing/2014/main" id="{3F6E0263-E475-4C46-AB89-C8E3914ED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190"/>
              <a:ext cx="100" cy="409"/>
            </a:xfrm>
            <a:prstGeom prst="rect">
              <a:avLst/>
            </a:prstGeom>
            <a:solidFill>
              <a:srgbClr val="97D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4" name="Rectangle 589">
              <a:extLst>
                <a:ext uri="{FF2B5EF4-FFF2-40B4-BE49-F238E27FC236}">
                  <a16:creationId xmlns:a16="http://schemas.microsoft.com/office/drawing/2014/main" id="{4BA5E59D-DABE-4C95-BC62-B40D3F0F8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190"/>
              <a:ext cx="100" cy="409"/>
            </a:xfrm>
            <a:prstGeom prst="rect">
              <a:avLst/>
            </a:prstGeom>
            <a:solidFill>
              <a:srgbClr val="9FE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5" name="Rectangle 590">
              <a:extLst>
                <a:ext uri="{FF2B5EF4-FFF2-40B4-BE49-F238E27FC236}">
                  <a16:creationId xmlns:a16="http://schemas.microsoft.com/office/drawing/2014/main" id="{9347D495-8671-4DB7-A60B-EA6131ABC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190"/>
              <a:ext cx="93" cy="409"/>
            </a:xfrm>
            <a:prstGeom prst="rect">
              <a:avLst/>
            </a:prstGeom>
            <a:solidFill>
              <a:srgbClr val="9FE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6" name="Rectangle 591">
              <a:extLst>
                <a:ext uri="{FF2B5EF4-FFF2-40B4-BE49-F238E27FC236}">
                  <a16:creationId xmlns:a16="http://schemas.microsoft.com/office/drawing/2014/main" id="{6352C67E-7B1B-4F6E-89F8-F1FAF443B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190"/>
              <a:ext cx="93" cy="409"/>
            </a:xfrm>
            <a:prstGeom prst="rect">
              <a:avLst/>
            </a:prstGeom>
            <a:solidFill>
              <a:srgbClr val="A3E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7" name="Rectangle 592">
              <a:extLst>
                <a:ext uri="{FF2B5EF4-FFF2-40B4-BE49-F238E27FC236}">
                  <a16:creationId xmlns:a16="http://schemas.microsoft.com/office/drawing/2014/main" id="{3E856E7B-D55D-4178-96A6-220552B22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3190"/>
              <a:ext cx="87" cy="409"/>
            </a:xfrm>
            <a:prstGeom prst="rect">
              <a:avLst/>
            </a:prstGeom>
            <a:solidFill>
              <a:srgbClr val="A3E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8" name="Rectangle 593">
              <a:extLst>
                <a:ext uri="{FF2B5EF4-FFF2-40B4-BE49-F238E27FC236}">
                  <a16:creationId xmlns:a16="http://schemas.microsoft.com/office/drawing/2014/main" id="{14FE7C43-FFE0-4265-9C5D-E559B2ABC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3190"/>
              <a:ext cx="87" cy="409"/>
            </a:xfrm>
            <a:prstGeom prst="rect">
              <a:avLst/>
            </a:prstGeom>
            <a:solidFill>
              <a:srgbClr val="ABE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89" name="Rectangle 594">
              <a:extLst>
                <a:ext uri="{FF2B5EF4-FFF2-40B4-BE49-F238E27FC236}">
                  <a16:creationId xmlns:a16="http://schemas.microsoft.com/office/drawing/2014/main" id="{E13C5747-3B2B-4DAD-904E-536CA33DA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3190"/>
              <a:ext cx="81" cy="409"/>
            </a:xfrm>
            <a:prstGeom prst="rect">
              <a:avLst/>
            </a:prstGeom>
            <a:solidFill>
              <a:srgbClr val="ABE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0" name="Rectangle 595">
              <a:extLst>
                <a:ext uri="{FF2B5EF4-FFF2-40B4-BE49-F238E27FC236}">
                  <a16:creationId xmlns:a16="http://schemas.microsoft.com/office/drawing/2014/main" id="{E82EF8A2-5FED-411B-B894-EF826A0E7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3190"/>
              <a:ext cx="81" cy="409"/>
            </a:xfrm>
            <a:prstGeom prst="rect">
              <a:avLst/>
            </a:prstGeom>
            <a:solidFill>
              <a:srgbClr val="AFE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1" name="Rectangle 596">
              <a:extLst>
                <a:ext uri="{FF2B5EF4-FFF2-40B4-BE49-F238E27FC236}">
                  <a16:creationId xmlns:a16="http://schemas.microsoft.com/office/drawing/2014/main" id="{7C882AE2-F7E7-4D45-8B96-600F5F1A7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3190"/>
              <a:ext cx="75" cy="409"/>
            </a:xfrm>
            <a:prstGeom prst="rect">
              <a:avLst/>
            </a:prstGeom>
            <a:solidFill>
              <a:srgbClr val="AFE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2" name="Rectangle 597">
              <a:extLst>
                <a:ext uri="{FF2B5EF4-FFF2-40B4-BE49-F238E27FC236}">
                  <a16:creationId xmlns:a16="http://schemas.microsoft.com/office/drawing/2014/main" id="{E94E6D37-97F8-46DE-A302-315D14805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3190"/>
              <a:ext cx="75" cy="409"/>
            </a:xfrm>
            <a:prstGeom prst="rect">
              <a:avLst/>
            </a:prstGeom>
            <a:solidFill>
              <a:srgbClr val="B7E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3" name="Rectangle 598">
              <a:extLst>
                <a:ext uri="{FF2B5EF4-FFF2-40B4-BE49-F238E27FC236}">
                  <a16:creationId xmlns:a16="http://schemas.microsoft.com/office/drawing/2014/main" id="{60E514C4-77AB-46E0-8EEB-034880FB8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3190"/>
              <a:ext cx="69" cy="409"/>
            </a:xfrm>
            <a:prstGeom prst="rect">
              <a:avLst/>
            </a:prstGeom>
            <a:solidFill>
              <a:srgbClr val="B7E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4" name="Rectangle 599">
              <a:extLst>
                <a:ext uri="{FF2B5EF4-FFF2-40B4-BE49-F238E27FC236}">
                  <a16:creationId xmlns:a16="http://schemas.microsoft.com/office/drawing/2014/main" id="{70D1DE94-D35D-4E79-ADA5-28654A469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3190"/>
              <a:ext cx="69" cy="409"/>
            </a:xfrm>
            <a:prstGeom prst="rect">
              <a:avLst/>
            </a:prstGeom>
            <a:solidFill>
              <a:srgbClr val="BBE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5" name="Rectangle 600">
              <a:extLst>
                <a:ext uri="{FF2B5EF4-FFF2-40B4-BE49-F238E27FC236}">
                  <a16:creationId xmlns:a16="http://schemas.microsoft.com/office/drawing/2014/main" id="{B767287C-2635-4EC1-AF58-16E6917C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3190"/>
              <a:ext cx="62" cy="409"/>
            </a:xfrm>
            <a:prstGeom prst="rect">
              <a:avLst/>
            </a:prstGeom>
            <a:solidFill>
              <a:srgbClr val="BBE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6" name="Rectangle 601">
              <a:extLst>
                <a:ext uri="{FF2B5EF4-FFF2-40B4-BE49-F238E27FC236}">
                  <a16:creationId xmlns:a16="http://schemas.microsoft.com/office/drawing/2014/main" id="{8593B894-8B2A-4D90-BA7A-1A628A6A3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3190"/>
              <a:ext cx="62" cy="409"/>
            </a:xfrm>
            <a:prstGeom prst="rect">
              <a:avLst/>
            </a:prstGeom>
            <a:solidFill>
              <a:srgbClr val="BFE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7" name="Rectangle 602">
              <a:extLst>
                <a:ext uri="{FF2B5EF4-FFF2-40B4-BE49-F238E27FC236}">
                  <a16:creationId xmlns:a16="http://schemas.microsoft.com/office/drawing/2014/main" id="{D36B0030-3E0B-4C2E-BDF9-CE60FF78A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190"/>
              <a:ext cx="56" cy="409"/>
            </a:xfrm>
            <a:prstGeom prst="rect">
              <a:avLst/>
            </a:prstGeom>
            <a:solidFill>
              <a:srgbClr val="BFE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8" name="Rectangle 603">
              <a:extLst>
                <a:ext uri="{FF2B5EF4-FFF2-40B4-BE49-F238E27FC236}">
                  <a16:creationId xmlns:a16="http://schemas.microsoft.com/office/drawing/2014/main" id="{50EB1C0E-A5C3-4536-B53C-B89263744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190"/>
              <a:ext cx="56" cy="409"/>
            </a:xfrm>
            <a:prstGeom prst="rect">
              <a:avLst/>
            </a:prstGeom>
            <a:solidFill>
              <a:srgbClr val="C7E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099" name="Rectangle 604">
              <a:extLst>
                <a:ext uri="{FF2B5EF4-FFF2-40B4-BE49-F238E27FC236}">
                  <a16:creationId xmlns:a16="http://schemas.microsoft.com/office/drawing/2014/main" id="{7756BE38-9BAC-4F36-BDF5-6EC3B8FB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3190"/>
              <a:ext cx="50" cy="409"/>
            </a:xfrm>
            <a:prstGeom prst="rect">
              <a:avLst/>
            </a:prstGeom>
            <a:solidFill>
              <a:srgbClr val="C7E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0" name="Rectangle 605">
              <a:extLst>
                <a:ext uri="{FF2B5EF4-FFF2-40B4-BE49-F238E27FC236}">
                  <a16:creationId xmlns:a16="http://schemas.microsoft.com/office/drawing/2014/main" id="{084E6831-F43B-44D9-B57C-0CADF98CC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3190"/>
              <a:ext cx="50" cy="409"/>
            </a:xfrm>
            <a:prstGeom prst="rect">
              <a:avLst/>
            </a:prstGeom>
            <a:solidFill>
              <a:srgbClr val="CBE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101" name="Rectangle 606">
              <a:extLst>
                <a:ext uri="{FF2B5EF4-FFF2-40B4-BE49-F238E27FC236}">
                  <a16:creationId xmlns:a16="http://schemas.microsoft.com/office/drawing/2014/main" id="{EBF37657-019C-4F75-B273-6F5D12D1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190"/>
              <a:ext cx="44" cy="409"/>
            </a:xfrm>
            <a:prstGeom prst="rect">
              <a:avLst/>
            </a:prstGeom>
            <a:solidFill>
              <a:srgbClr val="CBE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7655" name="Group 607">
            <a:extLst>
              <a:ext uri="{FF2B5EF4-FFF2-40B4-BE49-F238E27FC236}">
                <a16:creationId xmlns:a16="http://schemas.microsoft.com/office/drawing/2014/main" id="{8070FB0A-CD43-4EA6-B181-3C2739200029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2279650"/>
            <a:ext cx="7856538" cy="3992563"/>
            <a:chOff x="680" y="1436"/>
            <a:chExt cx="4949" cy="2515"/>
          </a:xfrm>
        </p:grpSpPr>
        <p:sp>
          <p:nvSpPr>
            <p:cNvPr id="27702" name="Rectangle 608">
              <a:extLst>
                <a:ext uri="{FF2B5EF4-FFF2-40B4-BE49-F238E27FC236}">
                  <a16:creationId xmlns:a16="http://schemas.microsoft.com/office/drawing/2014/main" id="{ED129C7A-CEA7-4CFA-999A-28A1F2FCC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190"/>
              <a:ext cx="44" cy="409"/>
            </a:xfrm>
            <a:prstGeom prst="rect">
              <a:avLst/>
            </a:prstGeom>
            <a:solidFill>
              <a:srgbClr val="D3F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03" name="Rectangle 609">
              <a:extLst>
                <a:ext uri="{FF2B5EF4-FFF2-40B4-BE49-F238E27FC236}">
                  <a16:creationId xmlns:a16="http://schemas.microsoft.com/office/drawing/2014/main" id="{63BB9A39-B951-46A6-BB35-0CDA31FA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190"/>
              <a:ext cx="38" cy="409"/>
            </a:xfrm>
            <a:prstGeom prst="rect">
              <a:avLst/>
            </a:prstGeom>
            <a:solidFill>
              <a:srgbClr val="D3F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04" name="Rectangle 610">
              <a:extLst>
                <a:ext uri="{FF2B5EF4-FFF2-40B4-BE49-F238E27FC236}">
                  <a16:creationId xmlns:a16="http://schemas.microsoft.com/office/drawing/2014/main" id="{BBB7BE3D-6699-47E8-A6E7-32B1C2E7E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190"/>
              <a:ext cx="38" cy="409"/>
            </a:xfrm>
            <a:prstGeom prst="rect">
              <a:avLst/>
            </a:prstGeom>
            <a:solidFill>
              <a:srgbClr val="D7F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05" name="Rectangle 611">
              <a:extLst>
                <a:ext uri="{FF2B5EF4-FFF2-40B4-BE49-F238E27FC236}">
                  <a16:creationId xmlns:a16="http://schemas.microsoft.com/office/drawing/2014/main" id="{E0A3D994-CF61-4664-B4FB-B5DC87F19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190"/>
              <a:ext cx="31" cy="409"/>
            </a:xfrm>
            <a:prstGeom prst="rect">
              <a:avLst/>
            </a:prstGeom>
            <a:solidFill>
              <a:srgbClr val="D7F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06" name="Rectangle 612">
              <a:extLst>
                <a:ext uri="{FF2B5EF4-FFF2-40B4-BE49-F238E27FC236}">
                  <a16:creationId xmlns:a16="http://schemas.microsoft.com/office/drawing/2014/main" id="{91218A5C-FFA0-402F-8442-FDD19323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190"/>
              <a:ext cx="31" cy="409"/>
            </a:xfrm>
            <a:prstGeom prst="rect">
              <a:avLst/>
            </a:prstGeom>
            <a:solidFill>
              <a:srgbClr val="DFF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07" name="Rectangle 613">
              <a:extLst>
                <a:ext uri="{FF2B5EF4-FFF2-40B4-BE49-F238E27FC236}">
                  <a16:creationId xmlns:a16="http://schemas.microsoft.com/office/drawing/2014/main" id="{D261D05F-6238-4B1E-A87E-04DC806C6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3190"/>
              <a:ext cx="25" cy="409"/>
            </a:xfrm>
            <a:prstGeom prst="rect">
              <a:avLst/>
            </a:prstGeom>
            <a:solidFill>
              <a:srgbClr val="DFF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08" name="Rectangle 614">
              <a:extLst>
                <a:ext uri="{FF2B5EF4-FFF2-40B4-BE49-F238E27FC236}">
                  <a16:creationId xmlns:a16="http://schemas.microsoft.com/office/drawing/2014/main" id="{6A025656-BD1C-47E6-81E8-A8BA21A6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3190"/>
              <a:ext cx="25" cy="409"/>
            </a:xfrm>
            <a:prstGeom prst="rect">
              <a:avLst/>
            </a:prstGeom>
            <a:solidFill>
              <a:srgbClr val="E3F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09" name="Rectangle 615">
              <a:extLst>
                <a:ext uri="{FF2B5EF4-FFF2-40B4-BE49-F238E27FC236}">
                  <a16:creationId xmlns:a16="http://schemas.microsoft.com/office/drawing/2014/main" id="{E854952C-BD46-4F49-94A4-71A761FDA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90"/>
              <a:ext cx="19" cy="409"/>
            </a:xfrm>
            <a:prstGeom prst="rect">
              <a:avLst/>
            </a:prstGeom>
            <a:solidFill>
              <a:srgbClr val="E3F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0" name="Rectangle 616">
              <a:extLst>
                <a:ext uri="{FF2B5EF4-FFF2-40B4-BE49-F238E27FC236}">
                  <a16:creationId xmlns:a16="http://schemas.microsoft.com/office/drawing/2014/main" id="{3AC8759E-10F7-4A13-86B7-EDB602E9A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90"/>
              <a:ext cx="19" cy="409"/>
            </a:xfrm>
            <a:prstGeom prst="rect">
              <a:avLst/>
            </a:prstGeom>
            <a:solidFill>
              <a:srgbClr val="EBF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1" name="Rectangle 617">
              <a:extLst>
                <a:ext uri="{FF2B5EF4-FFF2-40B4-BE49-F238E27FC236}">
                  <a16:creationId xmlns:a16="http://schemas.microsoft.com/office/drawing/2014/main" id="{641704DE-3EA8-4B3E-93E6-3021E9EE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190"/>
              <a:ext cx="13" cy="409"/>
            </a:xfrm>
            <a:prstGeom prst="rect">
              <a:avLst/>
            </a:prstGeom>
            <a:solidFill>
              <a:srgbClr val="EBF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2" name="Rectangle 618">
              <a:extLst>
                <a:ext uri="{FF2B5EF4-FFF2-40B4-BE49-F238E27FC236}">
                  <a16:creationId xmlns:a16="http://schemas.microsoft.com/office/drawing/2014/main" id="{036539C1-ACAB-4142-8B22-1ABF158A5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190"/>
              <a:ext cx="13" cy="409"/>
            </a:xfrm>
            <a:prstGeom prst="rect">
              <a:avLst/>
            </a:prstGeom>
            <a:solidFill>
              <a:srgbClr val="EFF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3" name="Rectangle 619">
              <a:extLst>
                <a:ext uri="{FF2B5EF4-FFF2-40B4-BE49-F238E27FC236}">
                  <a16:creationId xmlns:a16="http://schemas.microsoft.com/office/drawing/2014/main" id="{24771DA5-8984-4D54-9C3B-E75B4B00C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190"/>
              <a:ext cx="6" cy="409"/>
            </a:xfrm>
            <a:prstGeom prst="rect">
              <a:avLst/>
            </a:prstGeom>
            <a:solidFill>
              <a:srgbClr val="EFF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4" name="Rectangle 620">
              <a:extLst>
                <a:ext uri="{FF2B5EF4-FFF2-40B4-BE49-F238E27FC236}">
                  <a16:creationId xmlns:a16="http://schemas.microsoft.com/office/drawing/2014/main" id="{2229CA41-DB13-4900-9D9F-43D7F630F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190"/>
              <a:ext cx="6" cy="409"/>
            </a:xfrm>
            <a:prstGeom prst="rect">
              <a:avLst/>
            </a:prstGeom>
            <a:solidFill>
              <a:srgbClr val="F7F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5" name="Rectangle 621">
              <a:extLst>
                <a:ext uri="{FF2B5EF4-FFF2-40B4-BE49-F238E27FC236}">
                  <a16:creationId xmlns:a16="http://schemas.microsoft.com/office/drawing/2014/main" id="{AADC5A32-E4A7-44B7-A116-81DD63CF8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1" cy="409"/>
            </a:xfrm>
            <a:prstGeom prst="rect">
              <a:avLst/>
            </a:prstGeom>
            <a:solidFill>
              <a:srgbClr val="F7F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6" name="Rectangle 622">
              <a:extLst>
                <a:ext uri="{FF2B5EF4-FFF2-40B4-BE49-F238E27FC236}">
                  <a16:creationId xmlns:a16="http://schemas.microsoft.com/office/drawing/2014/main" id="{E3A39569-B03A-4F98-8A6F-F4160F884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1" cy="409"/>
            </a:xfrm>
            <a:prstGeom prst="rect">
              <a:avLst/>
            </a:prstGeom>
            <a:solidFill>
              <a:srgbClr val="FBF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7" name="Rectangle 623">
              <a:extLst>
                <a:ext uri="{FF2B5EF4-FFF2-40B4-BE49-F238E27FC236}">
                  <a16:creationId xmlns:a16="http://schemas.microsoft.com/office/drawing/2014/main" id="{3511C84A-15B4-4E2B-80BA-C2868BCC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6" cy="409"/>
            </a:xfrm>
            <a:prstGeom prst="rect">
              <a:avLst/>
            </a:prstGeom>
            <a:solidFill>
              <a:srgbClr val="FBF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8" name="Rectangle 624">
              <a:extLst>
                <a:ext uri="{FF2B5EF4-FFF2-40B4-BE49-F238E27FC236}">
                  <a16:creationId xmlns:a16="http://schemas.microsoft.com/office/drawing/2014/main" id="{036C2A9C-0065-406C-90E8-56479B87A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90"/>
              <a:ext cx="6" cy="4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19" name="Rectangle 625">
              <a:extLst>
                <a:ext uri="{FF2B5EF4-FFF2-40B4-BE49-F238E27FC236}">
                  <a16:creationId xmlns:a16="http://schemas.microsoft.com/office/drawing/2014/main" id="{F9377641-8E4A-4426-98F0-2AE3DF516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3190"/>
              <a:ext cx="285" cy="421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0" name="Rectangle 626">
              <a:extLst>
                <a:ext uri="{FF2B5EF4-FFF2-40B4-BE49-F238E27FC236}">
                  <a16:creationId xmlns:a16="http://schemas.microsoft.com/office/drawing/2014/main" id="{472672FC-9446-43B6-93CD-189CC50E5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3190"/>
              <a:ext cx="267" cy="409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1" name="Rectangle 627">
              <a:extLst>
                <a:ext uri="{FF2B5EF4-FFF2-40B4-BE49-F238E27FC236}">
                  <a16:creationId xmlns:a16="http://schemas.microsoft.com/office/drawing/2014/main" id="{A1EE9386-A63A-47FA-BCAE-45B5F321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3190"/>
              <a:ext cx="267" cy="409"/>
            </a:xfrm>
            <a:prstGeom prst="rect">
              <a:avLst/>
            </a:pr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2" name="Rectangle 628">
              <a:extLst>
                <a:ext uri="{FF2B5EF4-FFF2-40B4-BE49-F238E27FC236}">
                  <a16:creationId xmlns:a16="http://schemas.microsoft.com/office/drawing/2014/main" id="{6D553E13-0EB8-44DA-89FB-88F95FCC3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190"/>
              <a:ext cx="261" cy="409"/>
            </a:xfrm>
            <a:prstGeom prst="rect">
              <a:avLst/>
            </a:pr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3" name="Rectangle 629">
              <a:extLst>
                <a:ext uri="{FF2B5EF4-FFF2-40B4-BE49-F238E27FC236}">
                  <a16:creationId xmlns:a16="http://schemas.microsoft.com/office/drawing/2014/main" id="{72538138-9A0F-436E-A2A2-6A85F780F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190"/>
              <a:ext cx="261" cy="409"/>
            </a:xfrm>
            <a:prstGeom prst="rect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4" name="Rectangle 630">
              <a:extLst>
                <a:ext uri="{FF2B5EF4-FFF2-40B4-BE49-F238E27FC236}">
                  <a16:creationId xmlns:a16="http://schemas.microsoft.com/office/drawing/2014/main" id="{B51CA075-1CD6-4CAE-A65A-2AD81C0BF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90"/>
              <a:ext cx="254" cy="409"/>
            </a:xfrm>
            <a:prstGeom prst="rect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5" name="Rectangle 631">
              <a:extLst>
                <a:ext uri="{FF2B5EF4-FFF2-40B4-BE49-F238E27FC236}">
                  <a16:creationId xmlns:a16="http://schemas.microsoft.com/office/drawing/2014/main" id="{F997A788-39E2-48D2-8D33-58B1E4F7B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90"/>
              <a:ext cx="254" cy="409"/>
            </a:xfrm>
            <a:prstGeom prst="rect">
              <a:avLst/>
            </a:pr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6" name="Rectangle 632">
              <a:extLst>
                <a:ext uri="{FF2B5EF4-FFF2-40B4-BE49-F238E27FC236}">
                  <a16:creationId xmlns:a16="http://schemas.microsoft.com/office/drawing/2014/main" id="{78A9073D-0BA3-47B1-955A-7D1F97938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3190"/>
              <a:ext cx="248" cy="409"/>
            </a:xfrm>
            <a:prstGeom prst="rect">
              <a:avLst/>
            </a:pr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7" name="Rectangle 633">
              <a:extLst>
                <a:ext uri="{FF2B5EF4-FFF2-40B4-BE49-F238E27FC236}">
                  <a16:creationId xmlns:a16="http://schemas.microsoft.com/office/drawing/2014/main" id="{01FFD322-4972-4577-8D0E-A00B523F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3190"/>
              <a:ext cx="248" cy="409"/>
            </a:xfrm>
            <a:prstGeom prst="rect">
              <a:avLst/>
            </a:pr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8" name="Rectangle 634">
              <a:extLst>
                <a:ext uri="{FF2B5EF4-FFF2-40B4-BE49-F238E27FC236}">
                  <a16:creationId xmlns:a16="http://schemas.microsoft.com/office/drawing/2014/main" id="{04B7F581-54BA-4517-AB15-C4083064E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3190"/>
              <a:ext cx="242" cy="409"/>
            </a:xfrm>
            <a:prstGeom prst="rect">
              <a:avLst/>
            </a:pr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9" name="Rectangle 635">
              <a:extLst>
                <a:ext uri="{FF2B5EF4-FFF2-40B4-BE49-F238E27FC236}">
                  <a16:creationId xmlns:a16="http://schemas.microsoft.com/office/drawing/2014/main" id="{3898109B-4D8C-4656-A557-A15FFCE01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3190"/>
              <a:ext cx="242" cy="409"/>
            </a:xfrm>
            <a:prstGeom prst="rect">
              <a:avLst/>
            </a:pr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0" name="Rectangle 636">
              <a:extLst>
                <a:ext uri="{FF2B5EF4-FFF2-40B4-BE49-F238E27FC236}">
                  <a16:creationId xmlns:a16="http://schemas.microsoft.com/office/drawing/2014/main" id="{3C21ACC1-FC63-4528-BFC5-B42BA7F6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3190"/>
              <a:ext cx="236" cy="409"/>
            </a:xfrm>
            <a:prstGeom prst="rect">
              <a:avLst/>
            </a:pr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1" name="Rectangle 637">
              <a:extLst>
                <a:ext uri="{FF2B5EF4-FFF2-40B4-BE49-F238E27FC236}">
                  <a16:creationId xmlns:a16="http://schemas.microsoft.com/office/drawing/2014/main" id="{15E92962-0BAD-4E48-9C1B-856DB9E13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3190"/>
              <a:ext cx="236" cy="409"/>
            </a:xfrm>
            <a:prstGeom prst="rect">
              <a:avLst/>
            </a:pr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2" name="Rectangle 638">
              <a:extLst>
                <a:ext uri="{FF2B5EF4-FFF2-40B4-BE49-F238E27FC236}">
                  <a16:creationId xmlns:a16="http://schemas.microsoft.com/office/drawing/2014/main" id="{5F25CACF-3CAD-49F9-9E9B-704E11B6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3190"/>
              <a:ext cx="230" cy="409"/>
            </a:xfrm>
            <a:prstGeom prst="rect">
              <a:avLst/>
            </a:pr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3" name="Rectangle 639">
              <a:extLst>
                <a:ext uri="{FF2B5EF4-FFF2-40B4-BE49-F238E27FC236}">
                  <a16:creationId xmlns:a16="http://schemas.microsoft.com/office/drawing/2014/main" id="{C7CC32DD-50A8-474E-B859-1901FFEFA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3190"/>
              <a:ext cx="230" cy="40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4" name="Rectangle 640">
              <a:extLst>
                <a:ext uri="{FF2B5EF4-FFF2-40B4-BE49-F238E27FC236}">
                  <a16:creationId xmlns:a16="http://schemas.microsoft.com/office/drawing/2014/main" id="{D3FB6C10-9513-4907-9A8D-50135AA0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190"/>
              <a:ext cx="223" cy="40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5" name="Rectangle 641">
              <a:extLst>
                <a:ext uri="{FF2B5EF4-FFF2-40B4-BE49-F238E27FC236}">
                  <a16:creationId xmlns:a16="http://schemas.microsoft.com/office/drawing/2014/main" id="{67E6561E-AA69-4456-B24D-831E945F1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190"/>
              <a:ext cx="223" cy="409"/>
            </a:xfrm>
            <a:prstGeom prst="rect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6" name="Rectangle 642">
              <a:extLst>
                <a:ext uri="{FF2B5EF4-FFF2-40B4-BE49-F238E27FC236}">
                  <a16:creationId xmlns:a16="http://schemas.microsoft.com/office/drawing/2014/main" id="{9074F5CC-1A35-44EF-A697-FDD52992D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3190"/>
              <a:ext cx="217" cy="409"/>
            </a:xfrm>
            <a:prstGeom prst="rect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7" name="Rectangle 643">
              <a:extLst>
                <a:ext uri="{FF2B5EF4-FFF2-40B4-BE49-F238E27FC236}">
                  <a16:creationId xmlns:a16="http://schemas.microsoft.com/office/drawing/2014/main" id="{AF95D52A-EE23-4437-BD40-00F472891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3190"/>
              <a:ext cx="217" cy="409"/>
            </a:xfrm>
            <a:prstGeom prst="rect">
              <a:avLst/>
            </a:prstGeom>
            <a:solidFill>
              <a:srgbClr val="FF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8" name="Rectangle 644">
              <a:extLst>
                <a:ext uri="{FF2B5EF4-FFF2-40B4-BE49-F238E27FC236}">
                  <a16:creationId xmlns:a16="http://schemas.microsoft.com/office/drawing/2014/main" id="{0F498F73-E9F0-4B95-AF07-CB7525644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" y="3190"/>
              <a:ext cx="211" cy="409"/>
            </a:xfrm>
            <a:prstGeom prst="rect">
              <a:avLst/>
            </a:prstGeom>
            <a:solidFill>
              <a:srgbClr val="FF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9" name="Rectangle 645">
              <a:extLst>
                <a:ext uri="{FF2B5EF4-FFF2-40B4-BE49-F238E27FC236}">
                  <a16:creationId xmlns:a16="http://schemas.microsoft.com/office/drawing/2014/main" id="{50675D16-9AB5-4BFC-BDDA-5D6B1A8E0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" y="3190"/>
              <a:ext cx="211" cy="409"/>
            </a:xfrm>
            <a:prstGeom prst="rect">
              <a:avLst/>
            </a:pr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0" name="Rectangle 646">
              <a:extLst>
                <a:ext uri="{FF2B5EF4-FFF2-40B4-BE49-F238E27FC236}">
                  <a16:creationId xmlns:a16="http://schemas.microsoft.com/office/drawing/2014/main" id="{60C83ACA-F5D7-4E9A-B8B2-93799C645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3190"/>
              <a:ext cx="205" cy="409"/>
            </a:xfrm>
            <a:prstGeom prst="rect">
              <a:avLst/>
            </a:pr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1" name="Rectangle 647">
              <a:extLst>
                <a:ext uri="{FF2B5EF4-FFF2-40B4-BE49-F238E27FC236}">
                  <a16:creationId xmlns:a16="http://schemas.microsoft.com/office/drawing/2014/main" id="{DBB3F51B-CA51-4C18-8120-799281C5D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3190"/>
              <a:ext cx="205" cy="409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2" name="Rectangle 648">
              <a:extLst>
                <a:ext uri="{FF2B5EF4-FFF2-40B4-BE49-F238E27FC236}">
                  <a16:creationId xmlns:a16="http://schemas.microsoft.com/office/drawing/2014/main" id="{4A653CA6-8A9D-4C21-80C6-C27A0E3D8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190"/>
              <a:ext cx="199" cy="409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3" name="Rectangle 649">
              <a:extLst>
                <a:ext uri="{FF2B5EF4-FFF2-40B4-BE49-F238E27FC236}">
                  <a16:creationId xmlns:a16="http://schemas.microsoft.com/office/drawing/2014/main" id="{95E42EA7-3154-4A06-BB0E-58F015483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190"/>
              <a:ext cx="199" cy="409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4" name="Rectangle 650">
              <a:extLst>
                <a:ext uri="{FF2B5EF4-FFF2-40B4-BE49-F238E27FC236}">
                  <a16:creationId xmlns:a16="http://schemas.microsoft.com/office/drawing/2014/main" id="{F832895B-5E88-4249-8072-0B68ED35C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3190"/>
              <a:ext cx="192" cy="409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5" name="Rectangle 651">
              <a:extLst>
                <a:ext uri="{FF2B5EF4-FFF2-40B4-BE49-F238E27FC236}">
                  <a16:creationId xmlns:a16="http://schemas.microsoft.com/office/drawing/2014/main" id="{5DF6C43B-3632-48BE-A0A4-EECBADD3A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3190"/>
              <a:ext cx="192" cy="40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6" name="Rectangle 652">
              <a:extLst>
                <a:ext uri="{FF2B5EF4-FFF2-40B4-BE49-F238E27FC236}">
                  <a16:creationId xmlns:a16="http://schemas.microsoft.com/office/drawing/2014/main" id="{4C6A3263-4201-4E81-A5AE-CB2857EDF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190"/>
              <a:ext cx="186" cy="40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7" name="Rectangle 653">
              <a:extLst>
                <a:ext uri="{FF2B5EF4-FFF2-40B4-BE49-F238E27FC236}">
                  <a16:creationId xmlns:a16="http://schemas.microsoft.com/office/drawing/2014/main" id="{C48636F0-CB6B-41CD-9CDD-5B7DC0BF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190"/>
              <a:ext cx="186" cy="409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8" name="Rectangle 654">
              <a:extLst>
                <a:ext uri="{FF2B5EF4-FFF2-40B4-BE49-F238E27FC236}">
                  <a16:creationId xmlns:a16="http://schemas.microsoft.com/office/drawing/2014/main" id="{7971D414-A9F4-4A0B-A2F0-EA82C4D22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190"/>
              <a:ext cx="180" cy="409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9" name="Rectangle 655">
              <a:extLst>
                <a:ext uri="{FF2B5EF4-FFF2-40B4-BE49-F238E27FC236}">
                  <a16:creationId xmlns:a16="http://schemas.microsoft.com/office/drawing/2014/main" id="{619E9E49-BB94-4B2A-B363-39475E25C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190"/>
              <a:ext cx="180" cy="409"/>
            </a:xfrm>
            <a:prstGeom prst="rect">
              <a:avLst/>
            </a:pr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0" name="Rectangle 656">
              <a:extLst>
                <a:ext uri="{FF2B5EF4-FFF2-40B4-BE49-F238E27FC236}">
                  <a16:creationId xmlns:a16="http://schemas.microsoft.com/office/drawing/2014/main" id="{6D788B07-77B8-4E11-9043-1E75DB7C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3190"/>
              <a:ext cx="174" cy="409"/>
            </a:xfrm>
            <a:prstGeom prst="rect">
              <a:avLst/>
            </a:pr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1" name="Rectangle 657">
              <a:extLst>
                <a:ext uri="{FF2B5EF4-FFF2-40B4-BE49-F238E27FC236}">
                  <a16:creationId xmlns:a16="http://schemas.microsoft.com/office/drawing/2014/main" id="{21B1A64C-C09B-4E02-A94D-E83AFB4FD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3190"/>
              <a:ext cx="174" cy="409"/>
            </a:xfrm>
            <a:prstGeom prst="rect">
              <a:avLst/>
            </a:pr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2" name="Rectangle 658">
              <a:extLst>
                <a:ext uri="{FF2B5EF4-FFF2-40B4-BE49-F238E27FC236}">
                  <a16:creationId xmlns:a16="http://schemas.microsoft.com/office/drawing/2014/main" id="{C5A8942E-F168-43CE-BE45-BEDA9C1C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190"/>
              <a:ext cx="168" cy="409"/>
            </a:xfrm>
            <a:prstGeom prst="rect">
              <a:avLst/>
            </a:pr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3" name="Rectangle 659">
              <a:extLst>
                <a:ext uri="{FF2B5EF4-FFF2-40B4-BE49-F238E27FC236}">
                  <a16:creationId xmlns:a16="http://schemas.microsoft.com/office/drawing/2014/main" id="{CE90DEDB-E10E-4434-8628-7CF35C38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190"/>
              <a:ext cx="168" cy="409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4" name="Rectangle 660">
              <a:extLst>
                <a:ext uri="{FF2B5EF4-FFF2-40B4-BE49-F238E27FC236}">
                  <a16:creationId xmlns:a16="http://schemas.microsoft.com/office/drawing/2014/main" id="{35B3CCA4-B62F-4DE7-8020-B5AA745E7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3190"/>
              <a:ext cx="161" cy="409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5" name="Rectangle 661">
              <a:extLst>
                <a:ext uri="{FF2B5EF4-FFF2-40B4-BE49-F238E27FC236}">
                  <a16:creationId xmlns:a16="http://schemas.microsoft.com/office/drawing/2014/main" id="{D4BADB45-F278-4411-B7A9-1024D70A5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3190"/>
              <a:ext cx="161" cy="409"/>
            </a:xfrm>
            <a:prstGeom prst="rect">
              <a:avLst/>
            </a:prstGeom>
            <a:solidFill>
              <a:srgbClr val="FF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6" name="Rectangle 662">
              <a:extLst>
                <a:ext uri="{FF2B5EF4-FFF2-40B4-BE49-F238E27FC236}">
                  <a16:creationId xmlns:a16="http://schemas.microsoft.com/office/drawing/2014/main" id="{8C7027FE-33A6-4A13-A956-49F833547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3190"/>
              <a:ext cx="155" cy="409"/>
            </a:xfrm>
            <a:prstGeom prst="rect">
              <a:avLst/>
            </a:prstGeom>
            <a:solidFill>
              <a:srgbClr val="FF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7" name="Rectangle 663">
              <a:extLst>
                <a:ext uri="{FF2B5EF4-FFF2-40B4-BE49-F238E27FC236}">
                  <a16:creationId xmlns:a16="http://schemas.microsoft.com/office/drawing/2014/main" id="{E49D99F7-186B-49EF-9605-1D7ECA385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3190"/>
              <a:ext cx="155" cy="409"/>
            </a:xfrm>
            <a:prstGeom prst="rect">
              <a:avLst/>
            </a:pr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8" name="Rectangle 664">
              <a:extLst>
                <a:ext uri="{FF2B5EF4-FFF2-40B4-BE49-F238E27FC236}">
                  <a16:creationId xmlns:a16="http://schemas.microsoft.com/office/drawing/2014/main" id="{0F63B012-B5DE-4C7C-A65B-DBE96030B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3190"/>
              <a:ext cx="149" cy="409"/>
            </a:xfrm>
            <a:prstGeom prst="rect">
              <a:avLst/>
            </a:pr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59" name="Rectangle 665">
              <a:extLst>
                <a:ext uri="{FF2B5EF4-FFF2-40B4-BE49-F238E27FC236}">
                  <a16:creationId xmlns:a16="http://schemas.microsoft.com/office/drawing/2014/main" id="{E065D6D9-AF7C-4993-9501-8AD929CCE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3190"/>
              <a:ext cx="149" cy="409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0" name="Rectangle 666">
              <a:extLst>
                <a:ext uri="{FF2B5EF4-FFF2-40B4-BE49-F238E27FC236}">
                  <a16:creationId xmlns:a16="http://schemas.microsoft.com/office/drawing/2014/main" id="{C5E637CB-C804-4714-BC7E-97E8FC3BD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90"/>
              <a:ext cx="143" cy="409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1" name="Rectangle 667">
              <a:extLst>
                <a:ext uri="{FF2B5EF4-FFF2-40B4-BE49-F238E27FC236}">
                  <a16:creationId xmlns:a16="http://schemas.microsoft.com/office/drawing/2014/main" id="{1D384754-061F-4F78-96FE-AE40F4FB5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90"/>
              <a:ext cx="143" cy="409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2" name="Rectangle 668">
              <a:extLst>
                <a:ext uri="{FF2B5EF4-FFF2-40B4-BE49-F238E27FC236}">
                  <a16:creationId xmlns:a16="http://schemas.microsoft.com/office/drawing/2014/main" id="{F76ED5C4-BCF6-4EAF-9754-0DA31437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3190"/>
              <a:ext cx="137" cy="409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3" name="Rectangle 669">
              <a:extLst>
                <a:ext uri="{FF2B5EF4-FFF2-40B4-BE49-F238E27FC236}">
                  <a16:creationId xmlns:a16="http://schemas.microsoft.com/office/drawing/2014/main" id="{58A9BD92-9A90-49D9-98CE-D9BA78C39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3190"/>
              <a:ext cx="137" cy="409"/>
            </a:xfrm>
            <a:prstGeom prst="rect">
              <a:avLst/>
            </a:prstGeom>
            <a:solidFill>
              <a:srgbClr val="FF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4" name="Rectangle 670">
              <a:extLst>
                <a:ext uri="{FF2B5EF4-FFF2-40B4-BE49-F238E27FC236}">
                  <a16:creationId xmlns:a16="http://schemas.microsoft.com/office/drawing/2014/main" id="{F7CBA156-822E-4500-B7BA-F491580C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190"/>
              <a:ext cx="124" cy="409"/>
            </a:xfrm>
            <a:prstGeom prst="rect">
              <a:avLst/>
            </a:prstGeom>
            <a:solidFill>
              <a:srgbClr val="FF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5" name="Rectangle 671">
              <a:extLst>
                <a:ext uri="{FF2B5EF4-FFF2-40B4-BE49-F238E27FC236}">
                  <a16:creationId xmlns:a16="http://schemas.microsoft.com/office/drawing/2014/main" id="{3A47ECFE-5814-40E4-91CB-A1B0A8ED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190"/>
              <a:ext cx="124" cy="409"/>
            </a:xfrm>
            <a:prstGeom prst="rect">
              <a:avLst/>
            </a:prstGeom>
            <a:solidFill>
              <a:srgbClr val="FF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6" name="Rectangle 672">
              <a:extLst>
                <a:ext uri="{FF2B5EF4-FFF2-40B4-BE49-F238E27FC236}">
                  <a16:creationId xmlns:a16="http://schemas.microsoft.com/office/drawing/2014/main" id="{6D9323C2-28E5-49BF-B495-C2711A70B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190"/>
              <a:ext cx="118" cy="409"/>
            </a:xfrm>
            <a:prstGeom prst="rect">
              <a:avLst/>
            </a:prstGeom>
            <a:solidFill>
              <a:srgbClr val="FF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7" name="Rectangle 673">
              <a:extLst>
                <a:ext uri="{FF2B5EF4-FFF2-40B4-BE49-F238E27FC236}">
                  <a16:creationId xmlns:a16="http://schemas.microsoft.com/office/drawing/2014/main" id="{88F3CCA5-D05A-40B4-A572-4BDE1D29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190"/>
              <a:ext cx="118" cy="409"/>
            </a:xfrm>
            <a:prstGeom prst="rect">
              <a:avLst/>
            </a:prstGeom>
            <a:solidFill>
              <a:srgbClr val="FF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8" name="Rectangle 674">
              <a:extLst>
                <a:ext uri="{FF2B5EF4-FFF2-40B4-BE49-F238E27FC236}">
                  <a16:creationId xmlns:a16="http://schemas.microsoft.com/office/drawing/2014/main" id="{EF82C31E-349A-4A64-92C6-06380043A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190"/>
              <a:ext cx="112" cy="409"/>
            </a:xfrm>
            <a:prstGeom prst="rect">
              <a:avLst/>
            </a:prstGeom>
            <a:solidFill>
              <a:srgbClr val="FF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69" name="Rectangle 675">
              <a:extLst>
                <a:ext uri="{FF2B5EF4-FFF2-40B4-BE49-F238E27FC236}">
                  <a16:creationId xmlns:a16="http://schemas.microsoft.com/office/drawing/2014/main" id="{046C8967-E9D3-4C4D-B47D-67DBC4BCC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190"/>
              <a:ext cx="112" cy="409"/>
            </a:xfrm>
            <a:prstGeom prst="rect">
              <a:avLst/>
            </a:prstGeom>
            <a:solidFill>
              <a:srgbClr val="FF6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0" name="Rectangle 676">
              <a:extLst>
                <a:ext uri="{FF2B5EF4-FFF2-40B4-BE49-F238E27FC236}">
                  <a16:creationId xmlns:a16="http://schemas.microsoft.com/office/drawing/2014/main" id="{1097A3C0-4D89-455A-A231-41CD99DD8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90"/>
              <a:ext cx="106" cy="409"/>
            </a:xfrm>
            <a:prstGeom prst="rect">
              <a:avLst/>
            </a:prstGeom>
            <a:solidFill>
              <a:srgbClr val="FF6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1" name="Rectangle 677">
              <a:extLst>
                <a:ext uri="{FF2B5EF4-FFF2-40B4-BE49-F238E27FC236}">
                  <a16:creationId xmlns:a16="http://schemas.microsoft.com/office/drawing/2014/main" id="{B762A7FE-B3B4-4963-B179-7C1A93FD5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90"/>
              <a:ext cx="106" cy="409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2" name="Rectangle 678">
              <a:extLst>
                <a:ext uri="{FF2B5EF4-FFF2-40B4-BE49-F238E27FC236}">
                  <a16:creationId xmlns:a16="http://schemas.microsoft.com/office/drawing/2014/main" id="{D361B2B3-464B-46FD-BC16-558B2A415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190"/>
              <a:ext cx="100" cy="409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3" name="Rectangle 679">
              <a:extLst>
                <a:ext uri="{FF2B5EF4-FFF2-40B4-BE49-F238E27FC236}">
                  <a16:creationId xmlns:a16="http://schemas.microsoft.com/office/drawing/2014/main" id="{3341DA73-B837-470D-B521-ADCB4E20E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190"/>
              <a:ext cx="100" cy="409"/>
            </a:xfrm>
            <a:prstGeom prst="rect">
              <a:avLst/>
            </a:prstGeom>
            <a:solidFill>
              <a:srgbClr val="FF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4" name="Rectangle 680">
              <a:extLst>
                <a:ext uri="{FF2B5EF4-FFF2-40B4-BE49-F238E27FC236}">
                  <a16:creationId xmlns:a16="http://schemas.microsoft.com/office/drawing/2014/main" id="{2282EC95-4349-4CEC-B74F-3EC1A7359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3190"/>
              <a:ext cx="93" cy="409"/>
            </a:xfrm>
            <a:prstGeom prst="rect">
              <a:avLst/>
            </a:prstGeom>
            <a:solidFill>
              <a:srgbClr val="FF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5" name="Rectangle 681">
              <a:extLst>
                <a:ext uri="{FF2B5EF4-FFF2-40B4-BE49-F238E27FC236}">
                  <a16:creationId xmlns:a16="http://schemas.microsoft.com/office/drawing/2014/main" id="{A9FEE726-BC4B-4406-A6FC-704174401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3190"/>
              <a:ext cx="93" cy="409"/>
            </a:xfrm>
            <a:prstGeom prst="rect">
              <a:avLst/>
            </a:pr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6" name="Rectangle 682">
              <a:extLst>
                <a:ext uri="{FF2B5EF4-FFF2-40B4-BE49-F238E27FC236}">
                  <a16:creationId xmlns:a16="http://schemas.microsoft.com/office/drawing/2014/main" id="{EC7DAA96-A023-49A3-9A6A-8F300EEE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3190"/>
              <a:ext cx="87" cy="409"/>
            </a:xfrm>
            <a:prstGeom prst="rect">
              <a:avLst/>
            </a:pr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7" name="Rectangle 683">
              <a:extLst>
                <a:ext uri="{FF2B5EF4-FFF2-40B4-BE49-F238E27FC236}">
                  <a16:creationId xmlns:a16="http://schemas.microsoft.com/office/drawing/2014/main" id="{A47F36A4-9B36-4D17-8445-011FD296B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3190"/>
              <a:ext cx="87" cy="409"/>
            </a:xfrm>
            <a:prstGeom prst="rect">
              <a:avLst/>
            </a:prstGeom>
            <a:solidFill>
              <a:srgbClr val="FF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8" name="Rectangle 684">
              <a:extLst>
                <a:ext uri="{FF2B5EF4-FFF2-40B4-BE49-F238E27FC236}">
                  <a16:creationId xmlns:a16="http://schemas.microsoft.com/office/drawing/2014/main" id="{32B4B578-CBA3-43D2-8BDF-1D34E6A4B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190"/>
              <a:ext cx="81" cy="409"/>
            </a:xfrm>
            <a:prstGeom prst="rect">
              <a:avLst/>
            </a:prstGeom>
            <a:solidFill>
              <a:srgbClr val="FF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79" name="Rectangle 685">
              <a:extLst>
                <a:ext uri="{FF2B5EF4-FFF2-40B4-BE49-F238E27FC236}">
                  <a16:creationId xmlns:a16="http://schemas.microsoft.com/office/drawing/2014/main" id="{9C90D7AE-502A-44FA-A372-B7FB65AF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190"/>
              <a:ext cx="81" cy="409"/>
            </a:xfrm>
            <a:prstGeom prst="rect">
              <a:avLst/>
            </a:prstGeom>
            <a:solidFill>
              <a:srgbClr val="F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0" name="Rectangle 686">
              <a:extLst>
                <a:ext uri="{FF2B5EF4-FFF2-40B4-BE49-F238E27FC236}">
                  <a16:creationId xmlns:a16="http://schemas.microsoft.com/office/drawing/2014/main" id="{695C8607-3EF2-4248-91E5-C85DA843D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190"/>
              <a:ext cx="75" cy="409"/>
            </a:xfrm>
            <a:prstGeom prst="rect">
              <a:avLst/>
            </a:prstGeom>
            <a:solidFill>
              <a:srgbClr val="F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1" name="Rectangle 687">
              <a:extLst>
                <a:ext uri="{FF2B5EF4-FFF2-40B4-BE49-F238E27FC236}">
                  <a16:creationId xmlns:a16="http://schemas.microsoft.com/office/drawing/2014/main" id="{24D70EEB-923D-4766-81C7-155696255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190"/>
              <a:ext cx="75" cy="409"/>
            </a:xfrm>
            <a:prstGeom prst="rect">
              <a:avLst/>
            </a:prstGeom>
            <a:solidFill>
              <a:srgbClr val="F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2" name="Rectangle 688">
              <a:extLst>
                <a:ext uri="{FF2B5EF4-FFF2-40B4-BE49-F238E27FC236}">
                  <a16:creationId xmlns:a16="http://schemas.microsoft.com/office/drawing/2014/main" id="{F7DD1722-6154-4DC2-93E1-BB6DCFC5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3190"/>
              <a:ext cx="69" cy="409"/>
            </a:xfrm>
            <a:prstGeom prst="rect">
              <a:avLst/>
            </a:prstGeom>
            <a:solidFill>
              <a:srgbClr val="F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3" name="Rectangle 689">
              <a:extLst>
                <a:ext uri="{FF2B5EF4-FFF2-40B4-BE49-F238E27FC236}">
                  <a16:creationId xmlns:a16="http://schemas.microsoft.com/office/drawing/2014/main" id="{8BBC1613-0D88-4D13-A602-935FA964D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3190"/>
              <a:ext cx="69" cy="409"/>
            </a:xfrm>
            <a:prstGeom prst="rect">
              <a:avLst/>
            </a:prstGeom>
            <a:solidFill>
              <a:srgbClr val="FF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4" name="Rectangle 690">
              <a:extLst>
                <a:ext uri="{FF2B5EF4-FFF2-40B4-BE49-F238E27FC236}">
                  <a16:creationId xmlns:a16="http://schemas.microsoft.com/office/drawing/2014/main" id="{B6C949F1-30A4-40BA-B371-2ABCDE18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3190"/>
              <a:ext cx="62" cy="409"/>
            </a:xfrm>
            <a:prstGeom prst="rect">
              <a:avLst/>
            </a:prstGeom>
            <a:solidFill>
              <a:srgbClr val="FF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5" name="Rectangle 691">
              <a:extLst>
                <a:ext uri="{FF2B5EF4-FFF2-40B4-BE49-F238E27FC236}">
                  <a16:creationId xmlns:a16="http://schemas.microsoft.com/office/drawing/2014/main" id="{E6AF786A-93A0-480E-9D8D-32659FF7E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3190"/>
              <a:ext cx="62" cy="409"/>
            </a:xfrm>
            <a:prstGeom prst="rect">
              <a:avLst/>
            </a:prstGeom>
            <a:solidFill>
              <a:srgbClr val="FF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6" name="Rectangle 692">
              <a:extLst>
                <a:ext uri="{FF2B5EF4-FFF2-40B4-BE49-F238E27FC236}">
                  <a16:creationId xmlns:a16="http://schemas.microsoft.com/office/drawing/2014/main" id="{B6082336-E811-4216-AE3E-B85962002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3190"/>
              <a:ext cx="56" cy="409"/>
            </a:xfrm>
            <a:prstGeom prst="rect">
              <a:avLst/>
            </a:prstGeom>
            <a:solidFill>
              <a:srgbClr val="FF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7" name="Rectangle 693">
              <a:extLst>
                <a:ext uri="{FF2B5EF4-FFF2-40B4-BE49-F238E27FC236}">
                  <a16:creationId xmlns:a16="http://schemas.microsoft.com/office/drawing/2014/main" id="{0ABFE67C-7258-4E9F-8185-343918743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3190"/>
              <a:ext cx="56" cy="409"/>
            </a:xfrm>
            <a:prstGeom prst="rect">
              <a:avLst/>
            </a:prstGeom>
            <a:solidFill>
              <a:srgbClr val="FF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8" name="Rectangle 694">
              <a:extLst>
                <a:ext uri="{FF2B5EF4-FFF2-40B4-BE49-F238E27FC236}">
                  <a16:creationId xmlns:a16="http://schemas.microsoft.com/office/drawing/2014/main" id="{5895D189-3094-49A2-A864-3EA4D8A7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90"/>
              <a:ext cx="50" cy="409"/>
            </a:xfrm>
            <a:prstGeom prst="rect">
              <a:avLst/>
            </a:prstGeom>
            <a:solidFill>
              <a:srgbClr val="FF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89" name="Rectangle 695">
              <a:extLst>
                <a:ext uri="{FF2B5EF4-FFF2-40B4-BE49-F238E27FC236}">
                  <a16:creationId xmlns:a16="http://schemas.microsoft.com/office/drawing/2014/main" id="{923682FE-FF84-4CC6-801E-3CA7FCBF4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90"/>
              <a:ext cx="50" cy="409"/>
            </a:xfrm>
            <a:prstGeom prst="rect">
              <a:avLst/>
            </a:prstGeom>
            <a:solidFill>
              <a:srgbClr val="FF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0" name="Rectangle 696">
              <a:extLst>
                <a:ext uri="{FF2B5EF4-FFF2-40B4-BE49-F238E27FC236}">
                  <a16:creationId xmlns:a16="http://schemas.microsoft.com/office/drawing/2014/main" id="{2CBA9673-423A-4DE7-BFC9-000B7E76B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3190"/>
              <a:ext cx="44" cy="409"/>
            </a:xfrm>
            <a:prstGeom prst="rect">
              <a:avLst/>
            </a:prstGeom>
            <a:solidFill>
              <a:srgbClr val="FF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1" name="Rectangle 697">
              <a:extLst>
                <a:ext uri="{FF2B5EF4-FFF2-40B4-BE49-F238E27FC236}">
                  <a16:creationId xmlns:a16="http://schemas.microsoft.com/office/drawing/2014/main" id="{7B389B04-727E-42EC-9AD4-9EEA588F7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3190"/>
              <a:ext cx="44" cy="409"/>
            </a:xfrm>
            <a:prstGeom prst="rect">
              <a:avLst/>
            </a:pr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2" name="Rectangle 698">
              <a:extLst>
                <a:ext uri="{FF2B5EF4-FFF2-40B4-BE49-F238E27FC236}">
                  <a16:creationId xmlns:a16="http://schemas.microsoft.com/office/drawing/2014/main" id="{365BF250-AA2F-46D4-9912-65AAA9692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190"/>
              <a:ext cx="38" cy="409"/>
            </a:xfrm>
            <a:prstGeom prst="rect">
              <a:avLst/>
            </a:pr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3" name="Rectangle 699">
              <a:extLst>
                <a:ext uri="{FF2B5EF4-FFF2-40B4-BE49-F238E27FC236}">
                  <a16:creationId xmlns:a16="http://schemas.microsoft.com/office/drawing/2014/main" id="{D3252A21-1DDD-4ABF-A200-5704ED1B9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190"/>
              <a:ext cx="38" cy="409"/>
            </a:xfrm>
            <a:prstGeom prst="rect">
              <a:avLst/>
            </a:prstGeom>
            <a:solidFill>
              <a:srgbClr val="FF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4" name="Rectangle 700">
              <a:extLst>
                <a:ext uri="{FF2B5EF4-FFF2-40B4-BE49-F238E27FC236}">
                  <a16:creationId xmlns:a16="http://schemas.microsoft.com/office/drawing/2014/main" id="{DEF4CE7A-ACD1-44A5-9705-4D80AB265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3190"/>
              <a:ext cx="31" cy="409"/>
            </a:xfrm>
            <a:prstGeom prst="rect">
              <a:avLst/>
            </a:prstGeom>
            <a:solidFill>
              <a:srgbClr val="FF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5" name="Rectangle 701">
              <a:extLst>
                <a:ext uri="{FF2B5EF4-FFF2-40B4-BE49-F238E27FC236}">
                  <a16:creationId xmlns:a16="http://schemas.microsoft.com/office/drawing/2014/main" id="{9D9DFDCB-D176-488D-B2A9-5F4141872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3190"/>
              <a:ext cx="31" cy="409"/>
            </a:xfrm>
            <a:prstGeom prst="rect">
              <a:avLst/>
            </a:pr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6" name="Rectangle 702">
              <a:extLst>
                <a:ext uri="{FF2B5EF4-FFF2-40B4-BE49-F238E27FC236}">
                  <a16:creationId xmlns:a16="http://schemas.microsoft.com/office/drawing/2014/main" id="{D2E05D92-1B86-4001-8EEE-6034C7DFD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190"/>
              <a:ext cx="25" cy="409"/>
            </a:xfrm>
            <a:prstGeom prst="rect">
              <a:avLst/>
            </a:pr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7" name="Rectangle 703">
              <a:extLst>
                <a:ext uri="{FF2B5EF4-FFF2-40B4-BE49-F238E27FC236}">
                  <a16:creationId xmlns:a16="http://schemas.microsoft.com/office/drawing/2014/main" id="{83A5424E-5EC6-4AC1-BC0B-232D996A9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190"/>
              <a:ext cx="25" cy="409"/>
            </a:xfrm>
            <a:prstGeom prst="rect">
              <a:avLst/>
            </a:prstGeom>
            <a:solidFill>
              <a:srgbClr val="FF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8" name="Rectangle 704">
              <a:extLst>
                <a:ext uri="{FF2B5EF4-FFF2-40B4-BE49-F238E27FC236}">
                  <a16:creationId xmlns:a16="http://schemas.microsoft.com/office/drawing/2014/main" id="{D8941EFC-8D27-49C9-BE8C-CF73A77A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3190"/>
              <a:ext cx="19" cy="409"/>
            </a:xfrm>
            <a:prstGeom prst="rect">
              <a:avLst/>
            </a:prstGeom>
            <a:solidFill>
              <a:srgbClr val="FF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99" name="Rectangle 705">
              <a:extLst>
                <a:ext uri="{FF2B5EF4-FFF2-40B4-BE49-F238E27FC236}">
                  <a16:creationId xmlns:a16="http://schemas.microsoft.com/office/drawing/2014/main" id="{E163F3DA-46BE-4D18-87DC-3135F489E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3190"/>
              <a:ext cx="19" cy="409"/>
            </a:xfrm>
            <a:prstGeom prst="rect">
              <a:avLst/>
            </a:prstGeom>
            <a:solidFill>
              <a:srgbClr val="FF1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0" name="Rectangle 706">
              <a:extLst>
                <a:ext uri="{FF2B5EF4-FFF2-40B4-BE49-F238E27FC236}">
                  <a16:creationId xmlns:a16="http://schemas.microsoft.com/office/drawing/2014/main" id="{E04DCC0E-0A14-459A-8542-BAA06FDC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3190"/>
              <a:ext cx="13" cy="409"/>
            </a:xfrm>
            <a:prstGeom prst="rect">
              <a:avLst/>
            </a:prstGeom>
            <a:solidFill>
              <a:srgbClr val="FF1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1" name="Rectangle 707">
              <a:extLst>
                <a:ext uri="{FF2B5EF4-FFF2-40B4-BE49-F238E27FC236}">
                  <a16:creationId xmlns:a16="http://schemas.microsoft.com/office/drawing/2014/main" id="{C8EBD4D0-5211-4A0A-B987-9ABCA532A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3190"/>
              <a:ext cx="13" cy="409"/>
            </a:xfrm>
            <a:prstGeom prst="rect">
              <a:avLst/>
            </a:prstGeom>
            <a:solidFill>
              <a:srgbClr val="FF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2" name="Rectangle 708">
              <a:extLst>
                <a:ext uri="{FF2B5EF4-FFF2-40B4-BE49-F238E27FC236}">
                  <a16:creationId xmlns:a16="http://schemas.microsoft.com/office/drawing/2014/main" id="{A8140FC9-BE4D-4C41-BE1A-ECA7C126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190"/>
              <a:ext cx="7" cy="409"/>
            </a:xfrm>
            <a:prstGeom prst="rect">
              <a:avLst/>
            </a:prstGeom>
            <a:solidFill>
              <a:srgbClr val="FF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3" name="Rectangle 709">
              <a:extLst>
                <a:ext uri="{FF2B5EF4-FFF2-40B4-BE49-F238E27FC236}">
                  <a16:creationId xmlns:a16="http://schemas.microsoft.com/office/drawing/2014/main" id="{2269C65D-5010-4368-ACFC-3493CB27A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190"/>
              <a:ext cx="7" cy="409"/>
            </a:xfrm>
            <a:prstGeom prst="rect">
              <a:avLst/>
            </a:prstGeom>
            <a:solidFill>
              <a:srgbClr val="FF0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4" name="Rectangle 710">
              <a:extLst>
                <a:ext uri="{FF2B5EF4-FFF2-40B4-BE49-F238E27FC236}">
                  <a16:creationId xmlns:a16="http://schemas.microsoft.com/office/drawing/2014/main" id="{8CF0AA9C-DE34-4304-A673-5180FC3B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1" cy="409"/>
            </a:xfrm>
            <a:prstGeom prst="rect">
              <a:avLst/>
            </a:prstGeom>
            <a:solidFill>
              <a:srgbClr val="FF0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5" name="Rectangle 711">
              <a:extLst>
                <a:ext uri="{FF2B5EF4-FFF2-40B4-BE49-F238E27FC236}">
                  <a16:creationId xmlns:a16="http://schemas.microsoft.com/office/drawing/2014/main" id="{1B898801-791A-40AA-9506-E5098E5BE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1" cy="409"/>
            </a:xfrm>
            <a:prstGeom prst="rect">
              <a:avLst/>
            </a:prstGeom>
            <a:solidFill>
              <a:srgbClr val="FF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6" name="Rectangle 712">
              <a:extLst>
                <a:ext uri="{FF2B5EF4-FFF2-40B4-BE49-F238E27FC236}">
                  <a16:creationId xmlns:a16="http://schemas.microsoft.com/office/drawing/2014/main" id="{F5FAB761-FA5A-4E35-A155-0D986222C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6" cy="409"/>
            </a:xfrm>
            <a:prstGeom prst="rect">
              <a:avLst/>
            </a:prstGeom>
            <a:solidFill>
              <a:srgbClr val="FF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7" name="Rectangle 713">
              <a:extLst>
                <a:ext uri="{FF2B5EF4-FFF2-40B4-BE49-F238E27FC236}">
                  <a16:creationId xmlns:a16="http://schemas.microsoft.com/office/drawing/2014/main" id="{8239E294-4991-4DE4-9A0B-C62310B08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6" cy="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8" name="Rectangle 714">
              <a:extLst>
                <a:ext uri="{FF2B5EF4-FFF2-40B4-BE49-F238E27FC236}">
                  <a16:creationId xmlns:a16="http://schemas.microsoft.com/office/drawing/2014/main" id="{438619D3-EB2B-455F-89E8-ED2511114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3190"/>
              <a:ext cx="273" cy="4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09" name="Rectangle 715">
              <a:extLst>
                <a:ext uri="{FF2B5EF4-FFF2-40B4-BE49-F238E27FC236}">
                  <a16:creationId xmlns:a16="http://schemas.microsoft.com/office/drawing/2014/main" id="{FD8A2CF0-DA91-428A-857D-977FAB832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3190"/>
              <a:ext cx="285" cy="421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0" name="Rectangle 716">
              <a:extLst>
                <a:ext uri="{FF2B5EF4-FFF2-40B4-BE49-F238E27FC236}">
                  <a16:creationId xmlns:a16="http://schemas.microsoft.com/office/drawing/2014/main" id="{215F41DE-D57D-453E-B69F-F999B9FF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3190"/>
              <a:ext cx="267" cy="409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1" name="Rectangle 717">
              <a:extLst>
                <a:ext uri="{FF2B5EF4-FFF2-40B4-BE49-F238E27FC236}">
                  <a16:creationId xmlns:a16="http://schemas.microsoft.com/office/drawing/2014/main" id="{DB04C7F3-4234-4E77-A508-50B746A16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3190"/>
              <a:ext cx="267" cy="409"/>
            </a:xfrm>
            <a:prstGeom prst="rect">
              <a:avLst/>
            </a:pr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2" name="Rectangle 718">
              <a:extLst>
                <a:ext uri="{FF2B5EF4-FFF2-40B4-BE49-F238E27FC236}">
                  <a16:creationId xmlns:a16="http://schemas.microsoft.com/office/drawing/2014/main" id="{F4399155-CFAA-4774-9EFA-D3F99C46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190"/>
              <a:ext cx="261" cy="409"/>
            </a:xfrm>
            <a:prstGeom prst="rect">
              <a:avLst/>
            </a:pr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3" name="Rectangle 719">
              <a:extLst>
                <a:ext uri="{FF2B5EF4-FFF2-40B4-BE49-F238E27FC236}">
                  <a16:creationId xmlns:a16="http://schemas.microsoft.com/office/drawing/2014/main" id="{8909034B-2CF8-44D6-BF0C-99320E53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190"/>
              <a:ext cx="261" cy="409"/>
            </a:xfrm>
            <a:prstGeom prst="rect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4" name="Rectangle 720">
              <a:extLst>
                <a:ext uri="{FF2B5EF4-FFF2-40B4-BE49-F238E27FC236}">
                  <a16:creationId xmlns:a16="http://schemas.microsoft.com/office/drawing/2014/main" id="{6061C28F-C421-4322-BB24-B64A80683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90"/>
              <a:ext cx="254" cy="409"/>
            </a:xfrm>
            <a:prstGeom prst="rect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5" name="Rectangle 721">
              <a:extLst>
                <a:ext uri="{FF2B5EF4-FFF2-40B4-BE49-F238E27FC236}">
                  <a16:creationId xmlns:a16="http://schemas.microsoft.com/office/drawing/2014/main" id="{43EFD1B2-392C-4E71-944C-83FFD8CDB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90"/>
              <a:ext cx="254" cy="409"/>
            </a:xfrm>
            <a:prstGeom prst="rect">
              <a:avLst/>
            </a:pr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6" name="Rectangle 722">
              <a:extLst>
                <a:ext uri="{FF2B5EF4-FFF2-40B4-BE49-F238E27FC236}">
                  <a16:creationId xmlns:a16="http://schemas.microsoft.com/office/drawing/2014/main" id="{F6E82C5B-3D0C-4CA1-AB17-0D9E934EB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3190"/>
              <a:ext cx="248" cy="409"/>
            </a:xfrm>
            <a:prstGeom prst="rect">
              <a:avLst/>
            </a:pr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7" name="Rectangle 723">
              <a:extLst>
                <a:ext uri="{FF2B5EF4-FFF2-40B4-BE49-F238E27FC236}">
                  <a16:creationId xmlns:a16="http://schemas.microsoft.com/office/drawing/2014/main" id="{DBA54922-92EC-4DC8-9F90-FAAA295EA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3190"/>
              <a:ext cx="248" cy="409"/>
            </a:xfrm>
            <a:prstGeom prst="rect">
              <a:avLst/>
            </a:pr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8" name="Rectangle 724">
              <a:extLst>
                <a:ext uri="{FF2B5EF4-FFF2-40B4-BE49-F238E27FC236}">
                  <a16:creationId xmlns:a16="http://schemas.microsoft.com/office/drawing/2014/main" id="{27DB5090-0C15-45C1-BF1E-5691CA664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3190"/>
              <a:ext cx="242" cy="409"/>
            </a:xfrm>
            <a:prstGeom prst="rect">
              <a:avLst/>
            </a:pr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19" name="Rectangle 725">
              <a:extLst>
                <a:ext uri="{FF2B5EF4-FFF2-40B4-BE49-F238E27FC236}">
                  <a16:creationId xmlns:a16="http://schemas.microsoft.com/office/drawing/2014/main" id="{54C162B0-F0C0-46AF-8872-15F259B05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3190"/>
              <a:ext cx="242" cy="409"/>
            </a:xfrm>
            <a:prstGeom prst="rect">
              <a:avLst/>
            </a:pr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0" name="Rectangle 726">
              <a:extLst>
                <a:ext uri="{FF2B5EF4-FFF2-40B4-BE49-F238E27FC236}">
                  <a16:creationId xmlns:a16="http://schemas.microsoft.com/office/drawing/2014/main" id="{90B0EB8F-BDDE-4CDD-876E-7AE012DE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3190"/>
              <a:ext cx="236" cy="409"/>
            </a:xfrm>
            <a:prstGeom prst="rect">
              <a:avLst/>
            </a:pr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1" name="Rectangle 727">
              <a:extLst>
                <a:ext uri="{FF2B5EF4-FFF2-40B4-BE49-F238E27FC236}">
                  <a16:creationId xmlns:a16="http://schemas.microsoft.com/office/drawing/2014/main" id="{CBCBEFD2-9A67-4375-837D-EF24FEBF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3190"/>
              <a:ext cx="236" cy="409"/>
            </a:xfrm>
            <a:prstGeom prst="rect">
              <a:avLst/>
            </a:pr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2" name="Rectangle 728">
              <a:extLst>
                <a:ext uri="{FF2B5EF4-FFF2-40B4-BE49-F238E27FC236}">
                  <a16:creationId xmlns:a16="http://schemas.microsoft.com/office/drawing/2014/main" id="{211EAAEF-269E-4763-8100-67D36E3A3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3190"/>
              <a:ext cx="230" cy="409"/>
            </a:xfrm>
            <a:prstGeom prst="rect">
              <a:avLst/>
            </a:pr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3" name="Rectangle 729">
              <a:extLst>
                <a:ext uri="{FF2B5EF4-FFF2-40B4-BE49-F238E27FC236}">
                  <a16:creationId xmlns:a16="http://schemas.microsoft.com/office/drawing/2014/main" id="{03BAA4DC-2079-4A42-B22C-7F2A48FF2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3190"/>
              <a:ext cx="230" cy="40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4" name="Rectangle 730">
              <a:extLst>
                <a:ext uri="{FF2B5EF4-FFF2-40B4-BE49-F238E27FC236}">
                  <a16:creationId xmlns:a16="http://schemas.microsoft.com/office/drawing/2014/main" id="{31B96105-BFCC-4712-B3E1-62AA52887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190"/>
              <a:ext cx="223" cy="40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5" name="Rectangle 731">
              <a:extLst>
                <a:ext uri="{FF2B5EF4-FFF2-40B4-BE49-F238E27FC236}">
                  <a16:creationId xmlns:a16="http://schemas.microsoft.com/office/drawing/2014/main" id="{B335A2B6-D1D5-4840-AE75-65798AA5B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190"/>
              <a:ext cx="223" cy="409"/>
            </a:xfrm>
            <a:prstGeom prst="rect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6" name="Rectangle 732">
              <a:extLst>
                <a:ext uri="{FF2B5EF4-FFF2-40B4-BE49-F238E27FC236}">
                  <a16:creationId xmlns:a16="http://schemas.microsoft.com/office/drawing/2014/main" id="{CDDF936D-D724-44EC-9DB9-892D6348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3190"/>
              <a:ext cx="217" cy="409"/>
            </a:xfrm>
            <a:prstGeom prst="rect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7" name="Rectangle 733">
              <a:extLst>
                <a:ext uri="{FF2B5EF4-FFF2-40B4-BE49-F238E27FC236}">
                  <a16:creationId xmlns:a16="http://schemas.microsoft.com/office/drawing/2014/main" id="{76481E94-F70D-4CE8-9110-C782E0D35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3190"/>
              <a:ext cx="217" cy="409"/>
            </a:xfrm>
            <a:prstGeom prst="rect">
              <a:avLst/>
            </a:prstGeom>
            <a:solidFill>
              <a:srgbClr val="FF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8" name="Rectangle 734">
              <a:extLst>
                <a:ext uri="{FF2B5EF4-FFF2-40B4-BE49-F238E27FC236}">
                  <a16:creationId xmlns:a16="http://schemas.microsoft.com/office/drawing/2014/main" id="{06CFE87B-8855-42EE-B6E1-47074955B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" y="3190"/>
              <a:ext cx="211" cy="409"/>
            </a:xfrm>
            <a:prstGeom prst="rect">
              <a:avLst/>
            </a:prstGeom>
            <a:solidFill>
              <a:srgbClr val="FF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29" name="Rectangle 735">
              <a:extLst>
                <a:ext uri="{FF2B5EF4-FFF2-40B4-BE49-F238E27FC236}">
                  <a16:creationId xmlns:a16="http://schemas.microsoft.com/office/drawing/2014/main" id="{004ECD7E-3E3E-4881-BEDF-EF2DF1A1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" y="3190"/>
              <a:ext cx="211" cy="409"/>
            </a:xfrm>
            <a:prstGeom prst="rect">
              <a:avLst/>
            </a:pr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0" name="Rectangle 736">
              <a:extLst>
                <a:ext uri="{FF2B5EF4-FFF2-40B4-BE49-F238E27FC236}">
                  <a16:creationId xmlns:a16="http://schemas.microsoft.com/office/drawing/2014/main" id="{632C3C2C-6B25-4CF5-A18E-6A88F6755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3190"/>
              <a:ext cx="205" cy="409"/>
            </a:xfrm>
            <a:prstGeom prst="rect">
              <a:avLst/>
            </a:pr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1" name="Rectangle 737">
              <a:extLst>
                <a:ext uri="{FF2B5EF4-FFF2-40B4-BE49-F238E27FC236}">
                  <a16:creationId xmlns:a16="http://schemas.microsoft.com/office/drawing/2014/main" id="{6E0BDDEA-3E98-4B92-93A3-2F4DA9C6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3190"/>
              <a:ext cx="205" cy="409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2" name="Rectangle 738">
              <a:extLst>
                <a:ext uri="{FF2B5EF4-FFF2-40B4-BE49-F238E27FC236}">
                  <a16:creationId xmlns:a16="http://schemas.microsoft.com/office/drawing/2014/main" id="{EAE24E8F-6D86-4B56-8EC9-784C358C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190"/>
              <a:ext cx="199" cy="409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3" name="Rectangle 739">
              <a:extLst>
                <a:ext uri="{FF2B5EF4-FFF2-40B4-BE49-F238E27FC236}">
                  <a16:creationId xmlns:a16="http://schemas.microsoft.com/office/drawing/2014/main" id="{CCA24A08-C6A3-46FB-960F-2E221B97D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190"/>
              <a:ext cx="199" cy="409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4" name="Rectangle 740">
              <a:extLst>
                <a:ext uri="{FF2B5EF4-FFF2-40B4-BE49-F238E27FC236}">
                  <a16:creationId xmlns:a16="http://schemas.microsoft.com/office/drawing/2014/main" id="{3001E0A0-3EAF-4973-B92B-E4DEF9CCD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3190"/>
              <a:ext cx="192" cy="409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5" name="Rectangle 741">
              <a:extLst>
                <a:ext uri="{FF2B5EF4-FFF2-40B4-BE49-F238E27FC236}">
                  <a16:creationId xmlns:a16="http://schemas.microsoft.com/office/drawing/2014/main" id="{290B6A42-F733-4FDB-9FA4-E5230C54C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3190"/>
              <a:ext cx="192" cy="40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6" name="Rectangle 742">
              <a:extLst>
                <a:ext uri="{FF2B5EF4-FFF2-40B4-BE49-F238E27FC236}">
                  <a16:creationId xmlns:a16="http://schemas.microsoft.com/office/drawing/2014/main" id="{5A306823-D3C3-48E0-82BD-5EED7D8F7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190"/>
              <a:ext cx="186" cy="40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7" name="Rectangle 743">
              <a:extLst>
                <a:ext uri="{FF2B5EF4-FFF2-40B4-BE49-F238E27FC236}">
                  <a16:creationId xmlns:a16="http://schemas.microsoft.com/office/drawing/2014/main" id="{B972A106-33C4-4141-8C8B-32823D0E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190"/>
              <a:ext cx="186" cy="409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8" name="Rectangle 744">
              <a:extLst>
                <a:ext uri="{FF2B5EF4-FFF2-40B4-BE49-F238E27FC236}">
                  <a16:creationId xmlns:a16="http://schemas.microsoft.com/office/drawing/2014/main" id="{76A74BB0-82D0-45DD-A0D4-2BB0E1E7A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190"/>
              <a:ext cx="180" cy="409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39" name="Rectangle 745">
              <a:extLst>
                <a:ext uri="{FF2B5EF4-FFF2-40B4-BE49-F238E27FC236}">
                  <a16:creationId xmlns:a16="http://schemas.microsoft.com/office/drawing/2014/main" id="{C72A8E08-3284-4773-A988-C918B2034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190"/>
              <a:ext cx="180" cy="409"/>
            </a:xfrm>
            <a:prstGeom prst="rect">
              <a:avLst/>
            </a:pr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0" name="Rectangle 746">
              <a:extLst>
                <a:ext uri="{FF2B5EF4-FFF2-40B4-BE49-F238E27FC236}">
                  <a16:creationId xmlns:a16="http://schemas.microsoft.com/office/drawing/2014/main" id="{40536AB9-45E9-4E86-B2F0-B40C0CDE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3190"/>
              <a:ext cx="174" cy="409"/>
            </a:xfrm>
            <a:prstGeom prst="rect">
              <a:avLst/>
            </a:pr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1" name="Rectangle 747">
              <a:extLst>
                <a:ext uri="{FF2B5EF4-FFF2-40B4-BE49-F238E27FC236}">
                  <a16:creationId xmlns:a16="http://schemas.microsoft.com/office/drawing/2014/main" id="{3719CB7C-52C6-4888-8800-B030ABE40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3190"/>
              <a:ext cx="174" cy="409"/>
            </a:xfrm>
            <a:prstGeom prst="rect">
              <a:avLst/>
            </a:pr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2" name="Rectangle 748">
              <a:extLst>
                <a:ext uri="{FF2B5EF4-FFF2-40B4-BE49-F238E27FC236}">
                  <a16:creationId xmlns:a16="http://schemas.microsoft.com/office/drawing/2014/main" id="{C5581E88-9438-4E97-A948-2F9073F64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190"/>
              <a:ext cx="168" cy="409"/>
            </a:xfrm>
            <a:prstGeom prst="rect">
              <a:avLst/>
            </a:pr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3" name="Rectangle 749">
              <a:extLst>
                <a:ext uri="{FF2B5EF4-FFF2-40B4-BE49-F238E27FC236}">
                  <a16:creationId xmlns:a16="http://schemas.microsoft.com/office/drawing/2014/main" id="{E2DD3FD6-183C-4826-9481-2916F20D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190"/>
              <a:ext cx="168" cy="409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4" name="Rectangle 750">
              <a:extLst>
                <a:ext uri="{FF2B5EF4-FFF2-40B4-BE49-F238E27FC236}">
                  <a16:creationId xmlns:a16="http://schemas.microsoft.com/office/drawing/2014/main" id="{D35F7B9F-7B7C-4059-B89B-F5B844481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3190"/>
              <a:ext cx="161" cy="409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5" name="Rectangle 751">
              <a:extLst>
                <a:ext uri="{FF2B5EF4-FFF2-40B4-BE49-F238E27FC236}">
                  <a16:creationId xmlns:a16="http://schemas.microsoft.com/office/drawing/2014/main" id="{CAED3DD8-0679-496A-A1A6-5B83ADA4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3190"/>
              <a:ext cx="161" cy="409"/>
            </a:xfrm>
            <a:prstGeom prst="rect">
              <a:avLst/>
            </a:prstGeom>
            <a:solidFill>
              <a:srgbClr val="FF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6" name="Rectangle 752">
              <a:extLst>
                <a:ext uri="{FF2B5EF4-FFF2-40B4-BE49-F238E27FC236}">
                  <a16:creationId xmlns:a16="http://schemas.microsoft.com/office/drawing/2014/main" id="{707BDC06-420F-4225-8880-7EDC9D4F7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3190"/>
              <a:ext cx="155" cy="409"/>
            </a:xfrm>
            <a:prstGeom prst="rect">
              <a:avLst/>
            </a:prstGeom>
            <a:solidFill>
              <a:srgbClr val="FF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7" name="Rectangle 753">
              <a:extLst>
                <a:ext uri="{FF2B5EF4-FFF2-40B4-BE49-F238E27FC236}">
                  <a16:creationId xmlns:a16="http://schemas.microsoft.com/office/drawing/2014/main" id="{3A45D259-42F8-452D-A724-505B33420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3190"/>
              <a:ext cx="155" cy="409"/>
            </a:xfrm>
            <a:prstGeom prst="rect">
              <a:avLst/>
            </a:pr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8" name="Rectangle 754">
              <a:extLst>
                <a:ext uri="{FF2B5EF4-FFF2-40B4-BE49-F238E27FC236}">
                  <a16:creationId xmlns:a16="http://schemas.microsoft.com/office/drawing/2014/main" id="{EC6A3E1F-A0A9-4560-BC70-0A82C5B8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3190"/>
              <a:ext cx="149" cy="409"/>
            </a:xfrm>
            <a:prstGeom prst="rect">
              <a:avLst/>
            </a:pr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49" name="Rectangle 755">
              <a:extLst>
                <a:ext uri="{FF2B5EF4-FFF2-40B4-BE49-F238E27FC236}">
                  <a16:creationId xmlns:a16="http://schemas.microsoft.com/office/drawing/2014/main" id="{AFF963B6-6721-452E-81DA-EEC537C5D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3190"/>
              <a:ext cx="149" cy="409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0" name="Rectangle 756">
              <a:extLst>
                <a:ext uri="{FF2B5EF4-FFF2-40B4-BE49-F238E27FC236}">
                  <a16:creationId xmlns:a16="http://schemas.microsoft.com/office/drawing/2014/main" id="{2F146835-03AC-4F2F-A765-05289221F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90"/>
              <a:ext cx="143" cy="409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1" name="Rectangle 757">
              <a:extLst>
                <a:ext uri="{FF2B5EF4-FFF2-40B4-BE49-F238E27FC236}">
                  <a16:creationId xmlns:a16="http://schemas.microsoft.com/office/drawing/2014/main" id="{A5E8EE26-3F93-41F6-8BE1-01FDC4DC9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90"/>
              <a:ext cx="143" cy="409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2" name="Rectangle 758">
              <a:extLst>
                <a:ext uri="{FF2B5EF4-FFF2-40B4-BE49-F238E27FC236}">
                  <a16:creationId xmlns:a16="http://schemas.microsoft.com/office/drawing/2014/main" id="{AE784B0E-4F94-40AA-B5C8-37251BA1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3190"/>
              <a:ext cx="137" cy="409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3" name="Rectangle 759">
              <a:extLst>
                <a:ext uri="{FF2B5EF4-FFF2-40B4-BE49-F238E27FC236}">
                  <a16:creationId xmlns:a16="http://schemas.microsoft.com/office/drawing/2014/main" id="{EEC4B9E0-9175-4604-A8C4-AD76BD344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3190"/>
              <a:ext cx="137" cy="409"/>
            </a:xfrm>
            <a:prstGeom prst="rect">
              <a:avLst/>
            </a:prstGeom>
            <a:solidFill>
              <a:srgbClr val="FF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4" name="Rectangle 760">
              <a:extLst>
                <a:ext uri="{FF2B5EF4-FFF2-40B4-BE49-F238E27FC236}">
                  <a16:creationId xmlns:a16="http://schemas.microsoft.com/office/drawing/2014/main" id="{D7C5BB28-D48E-4189-A0D9-56A9D0402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190"/>
              <a:ext cx="124" cy="409"/>
            </a:xfrm>
            <a:prstGeom prst="rect">
              <a:avLst/>
            </a:prstGeom>
            <a:solidFill>
              <a:srgbClr val="FF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5" name="Rectangle 761">
              <a:extLst>
                <a:ext uri="{FF2B5EF4-FFF2-40B4-BE49-F238E27FC236}">
                  <a16:creationId xmlns:a16="http://schemas.microsoft.com/office/drawing/2014/main" id="{C662A6D6-C315-4F5A-988C-AE6F239FE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190"/>
              <a:ext cx="124" cy="409"/>
            </a:xfrm>
            <a:prstGeom prst="rect">
              <a:avLst/>
            </a:prstGeom>
            <a:solidFill>
              <a:srgbClr val="FF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6" name="Rectangle 762">
              <a:extLst>
                <a:ext uri="{FF2B5EF4-FFF2-40B4-BE49-F238E27FC236}">
                  <a16:creationId xmlns:a16="http://schemas.microsoft.com/office/drawing/2014/main" id="{D2EE84C4-BD03-403A-9F4D-8B4241A7C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190"/>
              <a:ext cx="118" cy="409"/>
            </a:xfrm>
            <a:prstGeom prst="rect">
              <a:avLst/>
            </a:prstGeom>
            <a:solidFill>
              <a:srgbClr val="FF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7" name="Rectangle 763">
              <a:extLst>
                <a:ext uri="{FF2B5EF4-FFF2-40B4-BE49-F238E27FC236}">
                  <a16:creationId xmlns:a16="http://schemas.microsoft.com/office/drawing/2014/main" id="{A3278D46-8AD4-4CAE-A824-E21864ACD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190"/>
              <a:ext cx="118" cy="409"/>
            </a:xfrm>
            <a:prstGeom prst="rect">
              <a:avLst/>
            </a:prstGeom>
            <a:solidFill>
              <a:srgbClr val="FF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8" name="Rectangle 764">
              <a:extLst>
                <a:ext uri="{FF2B5EF4-FFF2-40B4-BE49-F238E27FC236}">
                  <a16:creationId xmlns:a16="http://schemas.microsoft.com/office/drawing/2014/main" id="{ADF7B422-FF86-4240-BDA6-921267E8A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190"/>
              <a:ext cx="112" cy="409"/>
            </a:xfrm>
            <a:prstGeom prst="rect">
              <a:avLst/>
            </a:prstGeom>
            <a:solidFill>
              <a:srgbClr val="FF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59" name="Rectangle 765">
              <a:extLst>
                <a:ext uri="{FF2B5EF4-FFF2-40B4-BE49-F238E27FC236}">
                  <a16:creationId xmlns:a16="http://schemas.microsoft.com/office/drawing/2014/main" id="{DC50C2D1-7FA5-4A10-BC54-31BF76198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190"/>
              <a:ext cx="112" cy="409"/>
            </a:xfrm>
            <a:prstGeom prst="rect">
              <a:avLst/>
            </a:prstGeom>
            <a:solidFill>
              <a:srgbClr val="FF6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0" name="Rectangle 766">
              <a:extLst>
                <a:ext uri="{FF2B5EF4-FFF2-40B4-BE49-F238E27FC236}">
                  <a16:creationId xmlns:a16="http://schemas.microsoft.com/office/drawing/2014/main" id="{599730D0-9EBB-4560-9A25-203624354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90"/>
              <a:ext cx="106" cy="409"/>
            </a:xfrm>
            <a:prstGeom prst="rect">
              <a:avLst/>
            </a:prstGeom>
            <a:solidFill>
              <a:srgbClr val="FF6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1" name="Rectangle 767">
              <a:extLst>
                <a:ext uri="{FF2B5EF4-FFF2-40B4-BE49-F238E27FC236}">
                  <a16:creationId xmlns:a16="http://schemas.microsoft.com/office/drawing/2014/main" id="{D7E61ADB-4AC8-4FB3-ACBC-250CB2F74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90"/>
              <a:ext cx="106" cy="409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2" name="Rectangle 768">
              <a:extLst>
                <a:ext uri="{FF2B5EF4-FFF2-40B4-BE49-F238E27FC236}">
                  <a16:creationId xmlns:a16="http://schemas.microsoft.com/office/drawing/2014/main" id="{62657164-7AD7-40EF-960F-57A7508A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190"/>
              <a:ext cx="100" cy="409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3" name="Rectangle 769">
              <a:extLst>
                <a:ext uri="{FF2B5EF4-FFF2-40B4-BE49-F238E27FC236}">
                  <a16:creationId xmlns:a16="http://schemas.microsoft.com/office/drawing/2014/main" id="{9BD4E022-1CD9-41A2-8B92-D4310E87C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190"/>
              <a:ext cx="100" cy="409"/>
            </a:xfrm>
            <a:prstGeom prst="rect">
              <a:avLst/>
            </a:prstGeom>
            <a:solidFill>
              <a:srgbClr val="FF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4" name="Rectangle 770">
              <a:extLst>
                <a:ext uri="{FF2B5EF4-FFF2-40B4-BE49-F238E27FC236}">
                  <a16:creationId xmlns:a16="http://schemas.microsoft.com/office/drawing/2014/main" id="{8C3BC3DE-07AD-4F13-8BE4-6188601EC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3190"/>
              <a:ext cx="93" cy="409"/>
            </a:xfrm>
            <a:prstGeom prst="rect">
              <a:avLst/>
            </a:prstGeom>
            <a:solidFill>
              <a:srgbClr val="FF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5" name="Rectangle 771">
              <a:extLst>
                <a:ext uri="{FF2B5EF4-FFF2-40B4-BE49-F238E27FC236}">
                  <a16:creationId xmlns:a16="http://schemas.microsoft.com/office/drawing/2014/main" id="{E2797B0D-AAB4-49A9-837E-BB4DCC1EB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3190"/>
              <a:ext cx="93" cy="409"/>
            </a:xfrm>
            <a:prstGeom prst="rect">
              <a:avLst/>
            </a:pr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6" name="Rectangle 772">
              <a:extLst>
                <a:ext uri="{FF2B5EF4-FFF2-40B4-BE49-F238E27FC236}">
                  <a16:creationId xmlns:a16="http://schemas.microsoft.com/office/drawing/2014/main" id="{2A6062A5-266D-4EE3-A6A8-B14AD6935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3190"/>
              <a:ext cx="87" cy="409"/>
            </a:xfrm>
            <a:prstGeom prst="rect">
              <a:avLst/>
            </a:pr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7" name="Rectangle 773">
              <a:extLst>
                <a:ext uri="{FF2B5EF4-FFF2-40B4-BE49-F238E27FC236}">
                  <a16:creationId xmlns:a16="http://schemas.microsoft.com/office/drawing/2014/main" id="{098DBF39-B411-439B-8BF5-92ED2C4B5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3190"/>
              <a:ext cx="87" cy="409"/>
            </a:xfrm>
            <a:prstGeom prst="rect">
              <a:avLst/>
            </a:prstGeom>
            <a:solidFill>
              <a:srgbClr val="FF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8" name="Rectangle 774">
              <a:extLst>
                <a:ext uri="{FF2B5EF4-FFF2-40B4-BE49-F238E27FC236}">
                  <a16:creationId xmlns:a16="http://schemas.microsoft.com/office/drawing/2014/main" id="{EA77D041-BD3E-45F4-8DBF-EB74BE0CF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190"/>
              <a:ext cx="81" cy="409"/>
            </a:xfrm>
            <a:prstGeom prst="rect">
              <a:avLst/>
            </a:prstGeom>
            <a:solidFill>
              <a:srgbClr val="FF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69" name="Rectangle 775">
              <a:extLst>
                <a:ext uri="{FF2B5EF4-FFF2-40B4-BE49-F238E27FC236}">
                  <a16:creationId xmlns:a16="http://schemas.microsoft.com/office/drawing/2014/main" id="{966DC2BB-9DF4-4C61-90C1-3363F86AD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190"/>
              <a:ext cx="81" cy="409"/>
            </a:xfrm>
            <a:prstGeom prst="rect">
              <a:avLst/>
            </a:prstGeom>
            <a:solidFill>
              <a:srgbClr val="F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0" name="Rectangle 776">
              <a:extLst>
                <a:ext uri="{FF2B5EF4-FFF2-40B4-BE49-F238E27FC236}">
                  <a16:creationId xmlns:a16="http://schemas.microsoft.com/office/drawing/2014/main" id="{274EC2E2-223B-49CB-BECD-2A06B233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190"/>
              <a:ext cx="75" cy="409"/>
            </a:xfrm>
            <a:prstGeom prst="rect">
              <a:avLst/>
            </a:prstGeom>
            <a:solidFill>
              <a:srgbClr val="F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1" name="Rectangle 777">
              <a:extLst>
                <a:ext uri="{FF2B5EF4-FFF2-40B4-BE49-F238E27FC236}">
                  <a16:creationId xmlns:a16="http://schemas.microsoft.com/office/drawing/2014/main" id="{05E9092F-5F66-4BA6-BA0B-6DE1A705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190"/>
              <a:ext cx="75" cy="409"/>
            </a:xfrm>
            <a:prstGeom prst="rect">
              <a:avLst/>
            </a:prstGeom>
            <a:solidFill>
              <a:srgbClr val="F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2" name="Rectangle 778">
              <a:extLst>
                <a:ext uri="{FF2B5EF4-FFF2-40B4-BE49-F238E27FC236}">
                  <a16:creationId xmlns:a16="http://schemas.microsoft.com/office/drawing/2014/main" id="{2A0DF867-813A-4122-9EC4-EB3B2A820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3190"/>
              <a:ext cx="69" cy="409"/>
            </a:xfrm>
            <a:prstGeom prst="rect">
              <a:avLst/>
            </a:prstGeom>
            <a:solidFill>
              <a:srgbClr val="F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3" name="Rectangle 779">
              <a:extLst>
                <a:ext uri="{FF2B5EF4-FFF2-40B4-BE49-F238E27FC236}">
                  <a16:creationId xmlns:a16="http://schemas.microsoft.com/office/drawing/2014/main" id="{9FB4DBD1-25FE-4350-8C8E-9828DDFAF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3190"/>
              <a:ext cx="69" cy="409"/>
            </a:xfrm>
            <a:prstGeom prst="rect">
              <a:avLst/>
            </a:prstGeom>
            <a:solidFill>
              <a:srgbClr val="FF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4" name="Rectangle 780">
              <a:extLst>
                <a:ext uri="{FF2B5EF4-FFF2-40B4-BE49-F238E27FC236}">
                  <a16:creationId xmlns:a16="http://schemas.microsoft.com/office/drawing/2014/main" id="{67412A52-9FC6-4079-8A18-B55B8C86A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3190"/>
              <a:ext cx="62" cy="409"/>
            </a:xfrm>
            <a:prstGeom prst="rect">
              <a:avLst/>
            </a:prstGeom>
            <a:solidFill>
              <a:srgbClr val="FF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5" name="Rectangle 781">
              <a:extLst>
                <a:ext uri="{FF2B5EF4-FFF2-40B4-BE49-F238E27FC236}">
                  <a16:creationId xmlns:a16="http://schemas.microsoft.com/office/drawing/2014/main" id="{276900CB-D4CE-4C42-BDAD-CB908D141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3190"/>
              <a:ext cx="62" cy="409"/>
            </a:xfrm>
            <a:prstGeom prst="rect">
              <a:avLst/>
            </a:prstGeom>
            <a:solidFill>
              <a:srgbClr val="FF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6" name="Rectangle 782">
              <a:extLst>
                <a:ext uri="{FF2B5EF4-FFF2-40B4-BE49-F238E27FC236}">
                  <a16:creationId xmlns:a16="http://schemas.microsoft.com/office/drawing/2014/main" id="{1A38F810-5B2D-4679-BA6E-26D111090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3190"/>
              <a:ext cx="56" cy="409"/>
            </a:xfrm>
            <a:prstGeom prst="rect">
              <a:avLst/>
            </a:prstGeom>
            <a:solidFill>
              <a:srgbClr val="FF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7" name="Rectangle 783">
              <a:extLst>
                <a:ext uri="{FF2B5EF4-FFF2-40B4-BE49-F238E27FC236}">
                  <a16:creationId xmlns:a16="http://schemas.microsoft.com/office/drawing/2014/main" id="{72F80937-B5F7-4BB1-9B70-BA630F1C0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3190"/>
              <a:ext cx="56" cy="409"/>
            </a:xfrm>
            <a:prstGeom prst="rect">
              <a:avLst/>
            </a:prstGeom>
            <a:solidFill>
              <a:srgbClr val="FF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8" name="Rectangle 784">
              <a:extLst>
                <a:ext uri="{FF2B5EF4-FFF2-40B4-BE49-F238E27FC236}">
                  <a16:creationId xmlns:a16="http://schemas.microsoft.com/office/drawing/2014/main" id="{E9D8FAE2-C63C-4E9E-8AC8-68747E14D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90"/>
              <a:ext cx="50" cy="409"/>
            </a:xfrm>
            <a:prstGeom prst="rect">
              <a:avLst/>
            </a:prstGeom>
            <a:solidFill>
              <a:srgbClr val="FF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79" name="Rectangle 785">
              <a:extLst>
                <a:ext uri="{FF2B5EF4-FFF2-40B4-BE49-F238E27FC236}">
                  <a16:creationId xmlns:a16="http://schemas.microsoft.com/office/drawing/2014/main" id="{CA73A366-8956-4F7A-93E9-A673B3479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90"/>
              <a:ext cx="50" cy="409"/>
            </a:xfrm>
            <a:prstGeom prst="rect">
              <a:avLst/>
            </a:prstGeom>
            <a:solidFill>
              <a:srgbClr val="FF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0" name="Rectangle 786">
              <a:extLst>
                <a:ext uri="{FF2B5EF4-FFF2-40B4-BE49-F238E27FC236}">
                  <a16:creationId xmlns:a16="http://schemas.microsoft.com/office/drawing/2014/main" id="{6570114E-166E-473B-AC12-BD0884CA0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3190"/>
              <a:ext cx="44" cy="409"/>
            </a:xfrm>
            <a:prstGeom prst="rect">
              <a:avLst/>
            </a:prstGeom>
            <a:solidFill>
              <a:srgbClr val="FF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1" name="Rectangle 787">
              <a:extLst>
                <a:ext uri="{FF2B5EF4-FFF2-40B4-BE49-F238E27FC236}">
                  <a16:creationId xmlns:a16="http://schemas.microsoft.com/office/drawing/2014/main" id="{2FD26371-7CC2-41EF-B549-A96CFBA7D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3190"/>
              <a:ext cx="44" cy="409"/>
            </a:xfrm>
            <a:prstGeom prst="rect">
              <a:avLst/>
            </a:pr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2" name="Rectangle 788">
              <a:extLst>
                <a:ext uri="{FF2B5EF4-FFF2-40B4-BE49-F238E27FC236}">
                  <a16:creationId xmlns:a16="http://schemas.microsoft.com/office/drawing/2014/main" id="{82F4625C-8502-4761-96D5-49312C3CB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190"/>
              <a:ext cx="38" cy="409"/>
            </a:xfrm>
            <a:prstGeom prst="rect">
              <a:avLst/>
            </a:pr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3" name="Rectangle 789">
              <a:extLst>
                <a:ext uri="{FF2B5EF4-FFF2-40B4-BE49-F238E27FC236}">
                  <a16:creationId xmlns:a16="http://schemas.microsoft.com/office/drawing/2014/main" id="{C12E0ED6-E48D-475F-8E14-DCB2954E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190"/>
              <a:ext cx="38" cy="409"/>
            </a:xfrm>
            <a:prstGeom prst="rect">
              <a:avLst/>
            </a:prstGeom>
            <a:solidFill>
              <a:srgbClr val="FF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4" name="Rectangle 790">
              <a:extLst>
                <a:ext uri="{FF2B5EF4-FFF2-40B4-BE49-F238E27FC236}">
                  <a16:creationId xmlns:a16="http://schemas.microsoft.com/office/drawing/2014/main" id="{9F374567-FF4D-4F67-8F31-6C5E9BC1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3190"/>
              <a:ext cx="31" cy="409"/>
            </a:xfrm>
            <a:prstGeom prst="rect">
              <a:avLst/>
            </a:prstGeom>
            <a:solidFill>
              <a:srgbClr val="FF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5" name="Rectangle 791">
              <a:extLst>
                <a:ext uri="{FF2B5EF4-FFF2-40B4-BE49-F238E27FC236}">
                  <a16:creationId xmlns:a16="http://schemas.microsoft.com/office/drawing/2014/main" id="{91C58B31-54D9-4389-826B-82CE80A7D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3190"/>
              <a:ext cx="31" cy="409"/>
            </a:xfrm>
            <a:prstGeom prst="rect">
              <a:avLst/>
            </a:pr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6" name="Rectangle 792">
              <a:extLst>
                <a:ext uri="{FF2B5EF4-FFF2-40B4-BE49-F238E27FC236}">
                  <a16:creationId xmlns:a16="http://schemas.microsoft.com/office/drawing/2014/main" id="{D2B9CB57-8EA9-493B-BE70-4506EA89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190"/>
              <a:ext cx="25" cy="409"/>
            </a:xfrm>
            <a:prstGeom prst="rect">
              <a:avLst/>
            </a:pr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7" name="Rectangle 793">
              <a:extLst>
                <a:ext uri="{FF2B5EF4-FFF2-40B4-BE49-F238E27FC236}">
                  <a16:creationId xmlns:a16="http://schemas.microsoft.com/office/drawing/2014/main" id="{77E77AA9-4B5A-4926-9C39-D0BFBB1D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190"/>
              <a:ext cx="25" cy="409"/>
            </a:xfrm>
            <a:prstGeom prst="rect">
              <a:avLst/>
            </a:prstGeom>
            <a:solidFill>
              <a:srgbClr val="FF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8" name="Rectangle 794">
              <a:extLst>
                <a:ext uri="{FF2B5EF4-FFF2-40B4-BE49-F238E27FC236}">
                  <a16:creationId xmlns:a16="http://schemas.microsoft.com/office/drawing/2014/main" id="{3FA748CA-A296-453B-9D0A-1BEA660C1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3190"/>
              <a:ext cx="19" cy="409"/>
            </a:xfrm>
            <a:prstGeom prst="rect">
              <a:avLst/>
            </a:prstGeom>
            <a:solidFill>
              <a:srgbClr val="FF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89" name="Rectangle 795">
              <a:extLst>
                <a:ext uri="{FF2B5EF4-FFF2-40B4-BE49-F238E27FC236}">
                  <a16:creationId xmlns:a16="http://schemas.microsoft.com/office/drawing/2014/main" id="{8916045D-8757-450A-A493-6315AFDA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3190"/>
              <a:ext cx="19" cy="409"/>
            </a:xfrm>
            <a:prstGeom prst="rect">
              <a:avLst/>
            </a:prstGeom>
            <a:solidFill>
              <a:srgbClr val="FF1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0" name="Rectangle 796">
              <a:extLst>
                <a:ext uri="{FF2B5EF4-FFF2-40B4-BE49-F238E27FC236}">
                  <a16:creationId xmlns:a16="http://schemas.microsoft.com/office/drawing/2014/main" id="{39363688-40CE-4AAA-A64C-76F1FDE8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3190"/>
              <a:ext cx="13" cy="409"/>
            </a:xfrm>
            <a:prstGeom prst="rect">
              <a:avLst/>
            </a:prstGeom>
            <a:solidFill>
              <a:srgbClr val="FF1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1" name="Rectangle 797">
              <a:extLst>
                <a:ext uri="{FF2B5EF4-FFF2-40B4-BE49-F238E27FC236}">
                  <a16:creationId xmlns:a16="http://schemas.microsoft.com/office/drawing/2014/main" id="{EA688A6A-AEF2-4651-BA0C-27032039F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3190"/>
              <a:ext cx="13" cy="409"/>
            </a:xfrm>
            <a:prstGeom prst="rect">
              <a:avLst/>
            </a:prstGeom>
            <a:solidFill>
              <a:srgbClr val="FF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2" name="Rectangle 798">
              <a:extLst>
                <a:ext uri="{FF2B5EF4-FFF2-40B4-BE49-F238E27FC236}">
                  <a16:creationId xmlns:a16="http://schemas.microsoft.com/office/drawing/2014/main" id="{67C8F119-14FF-4B6D-8DC9-D715E596C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190"/>
              <a:ext cx="7" cy="409"/>
            </a:xfrm>
            <a:prstGeom prst="rect">
              <a:avLst/>
            </a:prstGeom>
            <a:solidFill>
              <a:srgbClr val="FF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3" name="Rectangle 799">
              <a:extLst>
                <a:ext uri="{FF2B5EF4-FFF2-40B4-BE49-F238E27FC236}">
                  <a16:creationId xmlns:a16="http://schemas.microsoft.com/office/drawing/2014/main" id="{80372B91-1005-4E2E-9A62-C7132895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190"/>
              <a:ext cx="7" cy="409"/>
            </a:xfrm>
            <a:prstGeom prst="rect">
              <a:avLst/>
            </a:prstGeom>
            <a:solidFill>
              <a:srgbClr val="FF0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4" name="Rectangle 800">
              <a:extLst>
                <a:ext uri="{FF2B5EF4-FFF2-40B4-BE49-F238E27FC236}">
                  <a16:creationId xmlns:a16="http://schemas.microsoft.com/office/drawing/2014/main" id="{AE4EDEC4-D492-48A6-922B-CED032C08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1" cy="409"/>
            </a:xfrm>
            <a:prstGeom prst="rect">
              <a:avLst/>
            </a:prstGeom>
            <a:solidFill>
              <a:srgbClr val="FF0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5" name="Rectangle 801">
              <a:extLst>
                <a:ext uri="{FF2B5EF4-FFF2-40B4-BE49-F238E27FC236}">
                  <a16:creationId xmlns:a16="http://schemas.microsoft.com/office/drawing/2014/main" id="{7968F20D-A2DF-4920-BFF0-0A0C79304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1" cy="409"/>
            </a:xfrm>
            <a:prstGeom prst="rect">
              <a:avLst/>
            </a:prstGeom>
            <a:solidFill>
              <a:srgbClr val="FF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6" name="Rectangle 802">
              <a:extLst>
                <a:ext uri="{FF2B5EF4-FFF2-40B4-BE49-F238E27FC236}">
                  <a16:creationId xmlns:a16="http://schemas.microsoft.com/office/drawing/2014/main" id="{EA0DA78A-D0DD-427F-BB47-65F0C5E98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6" cy="409"/>
            </a:xfrm>
            <a:prstGeom prst="rect">
              <a:avLst/>
            </a:prstGeom>
            <a:solidFill>
              <a:srgbClr val="FF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7" name="Rectangle 803">
              <a:extLst>
                <a:ext uri="{FF2B5EF4-FFF2-40B4-BE49-F238E27FC236}">
                  <a16:creationId xmlns:a16="http://schemas.microsoft.com/office/drawing/2014/main" id="{E9E9AE0D-907E-44F5-AEBD-FB5924C9F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190"/>
              <a:ext cx="6" cy="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898" name="Rectangle 804">
              <a:extLst>
                <a:ext uri="{FF2B5EF4-FFF2-40B4-BE49-F238E27FC236}">
                  <a16:creationId xmlns:a16="http://schemas.microsoft.com/office/drawing/2014/main" id="{2930B10C-8528-45C9-805C-D0E8CAB1E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2898"/>
              <a:ext cx="40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FFFF"/>
                  </a:solidFill>
                  <a:latin typeface="Comic Sans MS" panose="030F0702030302020204" pitchFamily="66" charset="0"/>
                </a:rPr>
                <a:t>2.6</a:t>
              </a: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27899" name="Freeform 805">
              <a:extLst>
                <a:ext uri="{FF2B5EF4-FFF2-40B4-BE49-F238E27FC236}">
                  <a16:creationId xmlns:a16="http://schemas.microsoft.com/office/drawing/2014/main" id="{0AE5367D-91D4-43AE-8878-B68AFD77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1436"/>
              <a:ext cx="4584" cy="1506"/>
            </a:xfrm>
            <a:custGeom>
              <a:avLst/>
              <a:gdLst>
                <a:gd name="T0" fmla="*/ 0 w 4584"/>
                <a:gd name="T1" fmla="*/ 1494 h 1506"/>
                <a:gd name="T2" fmla="*/ 99 w 4584"/>
                <a:gd name="T3" fmla="*/ 1326 h 1506"/>
                <a:gd name="T4" fmla="*/ 279 w 4584"/>
                <a:gd name="T5" fmla="*/ 1128 h 1506"/>
                <a:gd name="T6" fmla="*/ 502 w 4584"/>
                <a:gd name="T7" fmla="*/ 1134 h 1506"/>
                <a:gd name="T8" fmla="*/ 595 w 4584"/>
                <a:gd name="T9" fmla="*/ 1239 h 1506"/>
                <a:gd name="T10" fmla="*/ 719 w 4584"/>
                <a:gd name="T11" fmla="*/ 1382 h 1506"/>
                <a:gd name="T12" fmla="*/ 868 w 4584"/>
                <a:gd name="T13" fmla="*/ 1239 h 1506"/>
                <a:gd name="T14" fmla="*/ 924 w 4584"/>
                <a:gd name="T15" fmla="*/ 1085 h 1506"/>
                <a:gd name="T16" fmla="*/ 1036 w 4584"/>
                <a:gd name="T17" fmla="*/ 645 h 1506"/>
                <a:gd name="T18" fmla="*/ 1067 w 4584"/>
                <a:gd name="T19" fmla="*/ 502 h 1506"/>
                <a:gd name="T20" fmla="*/ 1172 w 4584"/>
                <a:gd name="T21" fmla="*/ 105 h 1506"/>
                <a:gd name="T22" fmla="*/ 1222 w 4584"/>
                <a:gd name="T23" fmla="*/ 56 h 1506"/>
                <a:gd name="T24" fmla="*/ 1290 w 4584"/>
                <a:gd name="T25" fmla="*/ 19 h 1506"/>
                <a:gd name="T26" fmla="*/ 1408 w 4584"/>
                <a:gd name="T27" fmla="*/ 0 h 1506"/>
                <a:gd name="T28" fmla="*/ 1519 w 4584"/>
                <a:gd name="T29" fmla="*/ 0 h 1506"/>
                <a:gd name="T30" fmla="*/ 1997 w 4584"/>
                <a:gd name="T31" fmla="*/ 81 h 1506"/>
                <a:gd name="T32" fmla="*/ 2344 w 4584"/>
                <a:gd name="T33" fmla="*/ 62 h 1506"/>
                <a:gd name="T34" fmla="*/ 2468 w 4584"/>
                <a:gd name="T35" fmla="*/ 143 h 1506"/>
                <a:gd name="T36" fmla="*/ 2537 w 4584"/>
                <a:gd name="T37" fmla="*/ 211 h 1506"/>
                <a:gd name="T38" fmla="*/ 2803 w 4584"/>
                <a:gd name="T39" fmla="*/ 998 h 1506"/>
                <a:gd name="T40" fmla="*/ 3176 w 4584"/>
                <a:gd name="T41" fmla="*/ 768 h 1506"/>
                <a:gd name="T42" fmla="*/ 3275 w 4584"/>
                <a:gd name="T43" fmla="*/ 576 h 1506"/>
                <a:gd name="T44" fmla="*/ 3542 w 4584"/>
                <a:gd name="T45" fmla="*/ 638 h 1506"/>
                <a:gd name="T46" fmla="*/ 3585 w 4584"/>
                <a:gd name="T47" fmla="*/ 781 h 1506"/>
                <a:gd name="T48" fmla="*/ 3777 w 4584"/>
                <a:gd name="T49" fmla="*/ 1128 h 1506"/>
                <a:gd name="T50" fmla="*/ 4125 w 4584"/>
                <a:gd name="T51" fmla="*/ 1128 h 1506"/>
                <a:gd name="T52" fmla="*/ 4292 w 4584"/>
                <a:gd name="T53" fmla="*/ 1165 h 1506"/>
                <a:gd name="T54" fmla="*/ 4410 w 4584"/>
                <a:gd name="T55" fmla="*/ 1233 h 1506"/>
                <a:gd name="T56" fmla="*/ 4578 w 4584"/>
                <a:gd name="T57" fmla="*/ 1351 h 1506"/>
                <a:gd name="T58" fmla="*/ 4578 w 4584"/>
                <a:gd name="T59" fmla="*/ 1382 h 1506"/>
                <a:gd name="T60" fmla="*/ 4460 w 4584"/>
                <a:gd name="T61" fmla="*/ 1339 h 1506"/>
                <a:gd name="T62" fmla="*/ 4286 w 4584"/>
                <a:gd name="T63" fmla="*/ 1196 h 1506"/>
                <a:gd name="T64" fmla="*/ 4025 w 4584"/>
                <a:gd name="T65" fmla="*/ 1264 h 1506"/>
                <a:gd name="T66" fmla="*/ 3846 w 4584"/>
                <a:gd name="T67" fmla="*/ 1277 h 1506"/>
                <a:gd name="T68" fmla="*/ 3746 w 4584"/>
                <a:gd name="T69" fmla="*/ 1147 h 1506"/>
                <a:gd name="T70" fmla="*/ 3566 w 4584"/>
                <a:gd name="T71" fmla="*/ 806 h 1506"/>
                <a:gd name="T72" fmla="*/ 3523 w 4584"/>
                <a:gd name="T73" fmla="*/ 663 h 1506"/>
                <a:gd name="T74" fmla="*/ 3207 w 4584"/>
                <a:gd name="T75" fmla="*/ 781 h 1506"/>
                <a:gd name="T76" fmla="*/ 3076 w 4584"/>
                <a:gd name="T77" fmla="*/ 1029 h 1506"/>
                <a:gd name="T78" fmla="*/ 2921 w 4584"/>
                <a:gd name="T79" fmla="*/ 1097 h 1506"/>
                <a:gd name="T80" fmla="*/ 2785 w 4584"/>
                <a:gd name="T81" fmla="*/ 1023 h 1506"/>
                <a:gd name="T82" fmla="*/ 2717 w 4584"/>
                <a:gd name="T83" fmla="*/ 874 h 1506"/>
                <a:gd name="T84" fmla="*/ 2450 w 4584"/>
                <a:gd name="T85" fmla="*/ 167 h 1506"/>
                <a:gd name="T86" fmla="*/ 1997 w 4584"/>
                <a:gd name="T87" fmla="*/ 112 h 1506"/>
                <a:gd name="T88" fmla="*/ 1780 w 4584"/>
                <a:gd name="T89" fmla="*/ 105 h 1506"/>
                <a:gd name="T90" fmla="*/ 1650 w 4584"/>
                <a:gd name="T91" fmla="*/ 81 h 1506"/>
                <a:gd name="T92" fmla="*/ 1290 w 4584"/>
                <a:gd name="T93" fmla="*/ 50 h 1506"/>
                <a:gd name="T94" fmla="*/ 1160 w 4584"/>
                <a:gd name="T95" fmla="*/ 298 h 1506"/>
                <a:gd name="T96" fmla="*/ 1098 w 4584"/>
                <a:gd name="T97" fmla="*/ 502 h 1506"/>
                <a:gd name="T98" fmla="*/ 1067 w 4584"/>
                <a:gd name="T99" fmla="*/ 645 h 1506"/>
                <a:gd name="T100" fmla="*/ 955 w 4584"/>
                <a:gd name="T101" fmla="*/ 1103 h 1506"/>
                <a:gd name="T102" fmla="*/ 868 w 4584"/>
                <a:gd name="T103" fmla="*/ 1345 h 1506"/>
                <a:gd name="T104" fmla="*/ 800 w 4584"/>
                <a:gd name="T105" fmla="*/ 1388 h 1506"/>
                <a:gd name="T106" fmla="*/ 707 w 4584"/>
                <a:gd name="T107" fmla="*/ 1413 h 1506"/>
                <a:gd name="T108" fmla="*/ 632 w 4584"/>
                <a:gd name="T109" fmla="*/ 1345 h 1506"/>
                <a:gd name="T110" fmla="*/ 490 w 4584"/>
                <a:gd name="T111" fmla="*/ 1165 h 1506"/>
                <a:gd name="T112" fmla="*/ 124 w 4584"/>
                <a:gd name="T113" fmla="*/ 1345 h 15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84"/>
                <a:gd name="T172" fmla="*/ 0 h 1506"/>
                <a:gd name="T173" fmla="*/ 4584 w 4584"/>
                <a:gd name="T174" fmla="*/ 1506 h 15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84" h="1506">
                  <a:moveTo>
                    <a:pt x="12" y="1506"/>
                  </a:moveTo>
                  <a:lnTo>
                    <a:pt x="6" y="1506"/>
                  </a:lnTo>
                  <a:lnTo>
                    <a:pt x="0" y="1494"/>
                  </a:lnTo>
                  <a:lnTo>
                    <a:pt x="0" y="1481"/>
                  </a:lnTo>
                  <a:lnTo>
                    <a:pt x="99" y="1326"/>
                  </a:lnTo>
                  <a:lnTo>
                    <a:pt x="266" y="1134"/>
                  </a:lnTo>
                  <a:lnTo>
                    <a:pt x="273" y="1128"/>
                  </a:lnTo>
                  <a:lnTo>
                    <a:pt x="279" y="1128"/>
                  </a:lnTo>
                  <a:lnTo>
                    <a:pt x="403" y="1103"/>
                  </a:lnTo>
                  <a:lnTo>
                    <a:pt x="502" y="1134"/>
                  </a:lnTo>
                  <a:lnTo>
                    <a:pt x="508" y="1134"/>
                  </a:lnTo>
                  <a:lnTo>
                    <a:pt x="515" y="1140"/>
                  </a:lnTo>
                  <a:lnTo>
                    <a:pt x="595" y="1239"/>
                  </a:lnTo>
                  <a:lnTo>
                    <a:pt x="645" y="1308"/>
                  </a:lnTo>
                  <a:lnTo>
                    <a:pt x="719" y="1382"/>
                  </a:lnTo>
                  <a:lnTo>
                    <a:pt x="781" y="1363"/>
                  </a:lnTo>
                  <a:lnTo>
                    <a:pt x="843" y="1332"/>
                  </a:lnTo>
                  <a:lnTo>
                    <a:pt x="868" y="1239"/>
                  </a:lnTo>
                  <a:lnTo>
                    <a:pt x="868" y="1233"/>
                  </a:lnTo>
                  <a:lnTo>
                    <a:pt x="924" y="1085"/>
                  </a:lnTo>
                  <a:lnTo>
                    <a:pt x="967" y="892"/>
                  </a:lnTo>
                  <a:lnTo>
                    <a:pt x="1036" y="645"/>
                  </a:lnTo>
                  <a:lnTo>
                    <a:pt x="1067" y="502"/>
                  </a:lnTo>
                  <a:lnTo>
                    <a:pt x="1129" y="298"/>
                  </a:lnTo>
                  <a:lnTo>
                    <a:pt x="1172" y="112"/>
                  </a:lnTo>
                  <a:lnTo>
                    <a:pt x="1172" y="105"/>
                  </a:lnTo>
                  <a:lnTo>
                    <a:pt x="1172" y="99"/>
                  </a:lnTo>
                  <a:lnTo>
                    <a:pt x="1215" y="56"/>
                  </a:lnTo>
                  <a:lnTo>
                    <a:pt x="1222" y="56"/>
                  </a:lnTo>
                  <a:lnTo>
                    <a:pt x="1290" y="19"/>
                  </a:lnTo>
                  <a:lnTo>
                    <a:pt x="1296" y="19"/>
                  </a:lnTo>
                  <a:lnTo>
                    <a:pt x="1408" y="0"/>
                  </a:lnTo>
                  <a:lnTo>
                    <a:pt x="1513" y="0"/>
                  </a:lnTo>
                  <a:lnTo>
                    <a:pt x="1519" y="0"/>
                  </a:lnTo>
                  <a:lnTo>
                    <a:pt x="1668" y="50"/>
                  </a:lnTo>
                  <a:lnTo>
                    <a:pt x="1780" y="74"/>
                  </a:lnTo>
                  <a:lnTo>
                    <a:pt x="1997" y="81"/>
                  </a:lnTo>
                  <a:lnTo>
                    <a:pt x="2140" y="62"/>
                  </a:lnTo>
                  <a:lnTo>
                    <a:pt x="2344" y="62"/>
                  </a:lnTo>
                  <a:lnTo>
                    <a:pt x="2351" y="62"/>
                  </a:lnTo>
                  <a:lnTo>
                    <a:pt x="2468" y="143"/>
                  </a:lnTo>
                  <a:lnTo>
                    <a:pt x="2475" y="143"/>
                  </a:lnTo>
                  <a:lnTo>
                    <a:pt x="2537" y="205"/>
                  </a:lnTo>
                  <a:lnTo>
                    <a:pt x="2537" y="211"/>
                  </a:lnTo>
                  <a:lnTo>
                    <a:pt x="2748" y="861"/>
                  </a:lnTo>
                  <a:lnTo>
                    <a:pt x="2803" y="998"/>
                  </a:lnTo>
                  <a:lnTo>
                    <a:pt x="2915" y="1066"/>
                  </a:lnTo>
                  <a:lnTo>
                    <a:pt x="3052" y="1010"/>
                  </a:lnTo>
                  <a:lnTo>
                    <a:pt x="3176" y="768"/>
                  </a:lnTo>
                  <a:lnTo>
                    <a:pt x="3262" y="583"/>
                  </a:lnTo>
                  <a:lnTo>
                    <a:pt x="3269" y="583"/>
                  </a:lnTo>
                  <a:lnTo>
                    <a:pt x="3275" y="576"/>
                  </a:lnTo>
                  <a:lnTo>
                    <a:pt x="3399" y="545"/>
                  </a:lnTo>
                  <a:lnTo>
                    <a:pt x="3405" y="545"/>
                  </a:lnTo>
                  <a:lnTo>
                    <a:pt x="3542" y="638"/>
                  </a:lnTo>
                  <a:lnTo>
                    <a:pt x="3548" y="645"/>
                  </a:lnTo>
                  <a:lnTo>
                    <a:pt x="3548" y="651"/>
                  </a:lnTo>
                  <a:lnTo>
                    <a:pt x="3585" y="781"/>
                  </a:lnTo>
                  <a:lnTo>
                    <a:pt x="3697" y="954"/>
                  </a:lnTo>
                  <a:lnTo>
                    <a:pt x="3777" y="1128"/>
                  </a:lnTo>
                  <a:lnTo>
                    <a:pt x="3858" y="1246"/>
                  </a:lnTo>
                  <a:lnTo>
                    <a:pt x="4013" y="1233"/>
                  </a:lnTo>
                  <a:lnTo>
                    <a:pt x="4125" y="1128"/>
                  </a:lnTo>
                  <a:lnTo>
                    <a:pt x="4131" y="1128"/>
                  </a:lnTo>
                  <a:lnTo>
                    <a:pt x="4286" y="1165"/>
                  </a:lnTo>
                  <a:lnTo>
                    <a:pt x="4292" y="1165"/>
                  </a:lnTo>
                  <a:lnTo>
                    <a:pt x="4410" y="1233"/>
                  </a:lnTo>
                  <a:lnTo>
                    <a:pt x="4416" y="1239"/>
                  </a:lnTo>
                  <a:lnTo>
                    <a:pt x="4478" y="1308"/>
                  </a:lnTo>
                  <a:lnTo>
                    <a:pt x="4578" y="1351"/>
                  </a:lnTo>
                  <a:lnTo>
                    <a:pt x="4584" y="1357"/>
                  </a:lnTo>
                  <a:lnTo>
                    <a:pt x="4584" y="1370"/>
                  </a:lnTo>
                  <a:lnTo>
                    <a:pt x="4578" y="1382"/>
                  </a:lnTo>
                  <a:lnTo>
                    <a:pt x="4565" y="1382"/>
                  </a:lnTo>
                  <a:lnTo>
                    <a:pt x="4466" y="1339"/>
                  </a:lnTo>
                  <a:lnTo>
                    <a:pt x="4460" y="1339"/>
                  </a:lnTo>
                  <a:lnTo>
                    <a:pt x="4460" y="1332"/>
                  </a:lnTo>
                  <a:lnTo>
                    <a:pt x="4391" y="1258"/>
                  </a:lnTo>
                  <a:lnTo>
                    <a:pt x="4286" y="1196"/>
                  </a:lnTo>
                  <a:lnTo>
                    <a:pt x="4137" y="1159"/>
                  </a:lnTo>
                  <a:lnTo>
                    <a:pt x="4032" y="1258"/>
                  </a:lnTo>
                  <a:lnTo>
                    <a:pt x="4025" y="1264"/>
                  </a:lnTo>
                  <a:lnTo>
                    <a:pt x="4019" y="1264"/>
                  </a:lnTo>
                  <a:lnTo>
                    <a:pt x="3852" y="1277"/>
                  </a:lnTo>
                  <a:lnTo>
                    <a:pt x="3846" y="1277"/>
                  </a:lnTo>
                  <a:lnTo>
                    <a:pt x="3839" y="1270"/>
                  </a:lnTo>
                  <a:lnTo>
                    <a:pt x="3753" y="1147"/>
                  </a:lnTo>
                  <a:lnTo>
                    <a:pt x="3746" y="1147"/>
                  </a:lnTo>
                  <a:lnTo>
                    <a:pt x="3746" y="1140"/>
                  </a:lnTo>
                  <a:lnTo>
                    <a:pt x="3659" y="954"/>
                  </a:lnTo>
                  <a:lnTo>
                    <a:pt x="3566" y="806"/>
                  </a:lnTo>
                  <a:lnTo>
                    <a:pt x="3560" y="799"/>
                  </a:lnTo>
                  <a:lnTo>
                    <a:pt x="3560" y="793"/>
                  </a:lnTo>
                  <a:lnTo>
                    <a:pt x="3523" y="663"/>
                  </a:lnTo>
                  <a:lnTo>
                    <a:pt x="3399" y="576"/>
                  </a:lnTo>
                  <a:lnTo>
                    <a:pt x="3287" y="601"/>
                  </a:lnTo>
                  <a:lnTo>
                    <a:pt x="3207" y="781"/>
                  </a:lnTo>
                  <a:lnTo>
                    <a:pt x="3200" y="781"/>
                  </a:lnTo>
                  <a:lnTo>
                    <a:pt x="3076" y="1029"/>
                  </a:lnTo>
                  <a:lnTo>
                    <a:pt x="3076" y="1035"/>
                  </a:lnTo>
                  <a:lnTo>
                    <a:pt x="3070" y="1041"/>
                  </a:lnTo>
                  <a:lnTo>
                    <a:pt x="2921" y="1097"/>
                  </a:lnTo>
                  <a:lnTo>
                    <a:pt x="2915" y="1097"/>
                  </a:lnTo>
                  <a:lnTo>
                    <a:pt x="2909" y="1091"/>
                  </a:lnTo>
                  <a:lnTo>
                    <a:pt x="2785" y="1023"/>
                  </a:lnTo>
                  <a:lnTo>
                    <a:pt x="2779" y="1023"/>
                  </a:lnTo>
                  <a:lnTo>
                    <a:pt x="2772" y="1016"/>
                  </a:lnTo>
                  <a:lnTo>
                    <a:pt x="2717" y="874"/>
                  </a:lnTo>
                  <a:lnTo>
                    <a:pt x="2506" y="223"/>
                  </a:lnTo>
                  <a:lnTo>
                    <a:pt x="2450" y="167"/>
                  </a:lnTo>
                  <a:lnTo>
                    <a:pt x="2338" y="93"/>
                  </a:lnTo>
                  <a:lnTo>
                    <a:pt x="2140" y="93"/>
                  </a:lnTo>
                  <a:lnTo>
                    <a:pt x="1997" y="112"/>
                  </a:lnTo>
                  <a:lnTo>
                    <a:pt x="1780" y="105"/>
                  </a:lnTo>
                  <a:lnTo>
                    <a:pt x="1656" y="81"/>
                  </a:lnTo>
                  <a:lnTo>
                    <a:pt x="1650" y="81"/>
                  </a:lnTo>
                  <a:lnTo>
                    <a:pt x="1507" y="31"/>
                  </a:lnTo>
                  <a:lnTo>
                    <a:pt x="1408" y="31"/>
                  </a:lnTo>
                  <a:lnTo>
                    <a:pt x="1290" y="50"/>
                  </a:lnTo>
                  <a:lnTo>
                    <a:pt x="1246" y="74"/>
                  </a:lnTo>
                  <a:lnTo>
                    <a:pt x="1203" y="118"/>
                  </a:lnTo>
                  <a:lnTo>
                    <a:pt x="1160" y="298"/>
                  </a:lnTo>
                  <a:lnTo>
                    <a:pt x="1160" y="304"/>
                  </a:lnTo>
                  <a:lnTo>
                    <a:pt x="1160" y="298"/>
                  </a:lnTo>
                  <a:lnTo>
                    <a:pt x="1098" y="502"/>
                  </a:lnTo>
                  <a:lnTo>
                    <a:pt x="1067" y="645"/>
                  </a:lnTo>
                  <a:lnTo>
                    <a:pt x="1067" y="651"/>
                  </a:lnTo>
                  <a:lnTo>
                    <a:pt x="1067" y="645"/>
                  </a:lnTo>
                  <a:lnTo>
                    <a:pt x="998" y="892"/>
                  </a:lnTo>
                  <a:lnTo>
                    <a:pt x="955" y="1097"/>
                  </a:lnTo>
                  <a:lnTo>
                    <a:pt x="955" y="1103"/>
                  </a:lnTo>
                  <a:lnTo>
                    <a:pt x="899" y="1246"/>
                  </a:lnTo>
                  <a:lnTo>
                    <a:pt x="868" y="1345"/>
                  </a:lnTo>
                  <a:lnTo>
                    <a:pt x="862" y="1357"/>
                  </a:lnTo>
                  <a:lnTo>
                    <a:pt x="856" y="1357"/>
                  </a:lnTo>
                  <a:lnTo>
                    <a:pt x="800" y="1388"/>
                  </a:lnTo>
                  <a:lnTo>
                    <a:pt x="800" y="1394"/>
                  </a:lnTo>
                  <a:lnTo>
                    <a:pt x="794" y="1394"/>
                  </a:lnTo>
                  <a:lnTo>
                    <a:pt x="707" y="1413"/>
                  </a:lnTo>
                  <a:lnTo>
                    <a:pt x="701" y="1413"/>
                  </a:lnTo>
                  <a:lnTo>
                    <a:pt x="694" y="1407"/>
                  </a:lnTo>
                  <a:lnTo>
                    <a:pt x="632" y="1345"/>
                  </a:lnTo>
                  <a:lnTo>
                    <a:pt x="570" y="1258"/>
                  </a:lnTo>
                  <a:lnTo>
                    <a:pt x="490" y="1165"/>
                  </a:lnTo>
                  <a:lnTo>
                    <a:pt x="403" y="1134"/>
                  </a:lnTo>
                  <a:lnTo>
                    <a:pt x="285" y="1159"/>
                  </a:lnTo>
                  <a:lnTo>
                    <a:pt x="124" y="1345"/>
                  </a:lnTo>
                  <a:lnTo>
                    <a:pt x="24" y="1500"/>
                  </a:lnTo>
                  <a:lnTo>
                    <a:pt x="12" y="150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0" name="Rectangle 806">
              <a:extLst>
                <a:ext uri="{FF2B5EF4-FFF2-40B4-BE49-F238E27FC236}">
                  <a16:creationId xmlns:a16="http://schemas.microsoft.com/office/drawing/2014/main" id="{723A23D3-56B5-4C09-98ED-D6D898F2E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3735"/>
              <a:ext cx="13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FFFFFF"/>
                  </a:solidFill>
                  <a:latin typeface="Comic Sans MS" panose="030F0702030302020204" pitchFamily="66" charset="0"/>
                </a:rPr>
                <a:t>Wavelength (</a:t>
              </a:r>
              <a:r>
                <a:rPr lang="en-US" altLang="en-US" sz="2100">
                  <a:solidFill>
                    <a:srgbClr val="FFFFFF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m)</a:t>
              </a: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27901" name="Rectangle 807">
              <a:extLst>
                <a:ext uri="{FF2B5EF4-FFF2-40B4-BE49-F238E27FC236}">
                  <a16:creationId xmlns:a16="http://schemas.microsoft.com/office/drawing/2014/main" id="{001D4BD0-42E3-4CB5-9086-5617D809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" y="3778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27656" name="Rectangle 808">
            <a:extLst>
              <a:ext uri="{FF2B5EF4-FFF2-40B4-BE49-F238E27FC236}">
                <a16:creationId xmlns:a16="http://schemas.microsoft.com/office/drawing/2014/main" id="{5D519E94-EB43-4B41-AE50-FA365BF5D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88" y="5929313"/>
            <a:ext cx="4333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Comic Sans MS" panose="030F0702030302020204" pitchFamily="66" charset="0"/>
              </a:rPr>
              <a:t>m)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57" name="Freeform 809">
            <a:extLst>
              <a:ext uri="{FF2B5EF4-FFF2-40B4-BE49-F238E27FC236}">
                <a16:creationId xmlns:a16="http://schemas.microsoft.com/office/drawing/2014/main" id="{85F5A983-F9F4-4D24-88EF-006AC926EBD6}"/>
              </a:ext>
            </a:extLst>
          </p:cNvPr>
          <p:cNvSpPr>
            <a:spLocks noEditPoints="1"/>
          </p:cNvSpPr>
          <p:nvPr/>
        </p:nvSpPr>
        <p:spPr bwMode="auto">
          <a:xfrm>
            <a:off x="419100" y="3263900"/>
            <a:ext cx="157163" cy="2478088"/>
          </a:xfrm>
          <a:custGeom>
            <a:avLst/>
            <a:gdLst>
              <a:gd name="T0" fmla="*/ 2147483646 w 99"/>
              <a:gd name="T1" fmla="*/ 2147483646 h 1561"/>
              <a:gd name="T2" fmla="*/ 2147483646 w 99"/>
              <a:gd name="T3" fmla="*/ 2147483646 h 1561"/>
              <a:gd name="T4" fmla="*/ 2147483646 w 99"/>
              <a:gd name="T5" fmla="*/ 2147483646 h 1561"/>
              <a:gd name="T6" fmla="*/ 2147483646 w 99"/>
              <a:gd name="T7" fmla="*/ 2147483646 h 1561"/>
              <a:gd name="T8" fmla="*/ 2147483646 w 99"/>
              <a:gd name="T9" fmla="*/ 2147483646 h 1561"/>
              <a:gd name="T10" fmla="*/ 2147483646 w 99"/>
              <a:gd name="T11" fmla="*/ 2147483646 h 1561"/>
              <a:gd name="T12" fmla="*/ 2147483646 w 99"/>
              <a:gd name="T13" fmla="*/ 2147483646 h 1561"/>
              <a:gd name="T14" fmla="*/ 2147483646 w 99"/>
              <a:gd name="T15" fmla="*/ 2147483646 h 1561"/>
              <a:gd name="T16" fmla="*/ 2147483646 w 99"/>
              <a:gd name="T17" fmla="*/ 2147483646 h 1561"/>
              <a:gd name="T18" fmla="*/ 2147483646 w 99"/>
              <a:gd name="T19" fmla="*/ 2147483646 h 1561"/>
              <a:gd name="T20" fmla="*/ 2147483646 w 99"/>
              <a:gd name="T21" fmla="*/ 2147483646 h 1561"/>
              <a:gd name="T22" fmla="*/ 2147483646 w 99"/>
              <a:gd name="T23" fmla="*/ 2147483646 h 1561"/>
              <a:gd name="T24" fmla="*/ 2147483646 w 99"/>
              <a:gd name="T25" fmla="*/ 2147483646 h 1561"/>
              <a:gd name="T26" fmla="*/ 2147483646 w 99"/>
              <a:gd name="T27" fmla="*/ 2147483646 h 1561"/>
              <a:gd name="T28" fmla="*/ 2147483646 w 99"/>
              <a:gd name="T29" fmla="*/ 2147483646 h 1561"/>
              <a:gd name="T30" fmla="*/ 2147483646 w 99"/>
              <a:gd name="T31" fmla="*/ 2147483646 h 1561"/>
              <a:gd name="T32" fmla="*/ 2147483646 w 99"/>
              <a:gd name="T33" fmla="*/ 2147483646 h 1561"/>
              <a:gd name="T34" fmla="*/ 2147483646 w 99"/>
              <a:gd name="T35" fmla="*/ 2147483646 h 1561"/>
              <a:gd name="T36" fmla="*/ 2147483646 w 99"/>
              <a:gd name="T37" fmla="*/ 2147483646 h 1561"/>
              <a:gd name="T38" fmla="*/ 2147483646 w 99"/>
              <a:gd name="T39" fmla="*/ 2147483646 h 1561"/>
              <a:gd name="T40" fmla="*/ 2147483646 w 99"/>
              <a:gd name="T41" fmla="*/ 2147483646 h 1561"/>
              <a:gd name="T42" fmla="*/ 2147483646 w 99"/>
              <a:gd name="T43" fmla="*/ 2147483646 h 1561"/>
              <a:gd name="T44" fmla="*/ 2147483646 w 99"/>
              <a:gd name="T45" fmla="*/ 2147483646 h 1561"/>
              <a:gd name="T46" fmla="*/ 2147483646 w 99"/>
              <a:gd name="T47" fmla="*/ 2147483646 h 1561"/>
              <a:gd name="T48" fmla="*/ 2147483646 w 99"/>
              <a:gd name="T49" fmla="*/ 2147483646 h 1561"/>
              <a:gd name="T50" fmla="*/ 2147483646 w 99"/>
              <a:gd name="T51" fmla="*/ 2147483646 h 1561"/>
              <a:gd name="T52" fmla="*/ 2147483646 w 99"/>
              <a:gd name="T53" fmla="*/ 2147483646 h 1561"/>
              <a:gd name="T54" fmla="*/ 2147483646 w 99"/>
              <a:gd name="T55" fmla="*/ 2147483646 h 1561"/>
              <a:gd name="T56" fmla="*/ 2147483646 w 99"/>
              <a:gd name="T57" fmla="*/ 2147483646 h 1561"/>
              <a:gd name="T58" fmla="*/ 2147483646 w 99"/>
              <a:gd name="T59" fmla="*/ 2147483646 h 1561"/>
              <a:gd name="T60" fmla="*/ 2147483646 w 99"/>
              <a:gd name="T61" fmla="*/ 2147483646 h 1561"/>
              <a:gd name="T62" fmla="*/ 2147483646 w 99"/>
              <a:gd name="T63" fmla="*/ 2147483646 h 1561"/>
              <a:gd name="T64" fmla="*/ 2147483646 w 99"/>
              <a:gd name="T65" fmla="*/ 2147483646 h 1561"/>
              <a:gd name="T66" fmla="*/ 2147483646 w 99"/>
              <a:gd name="T67" fmla="*/ 2147483646 h 1561"/>
              <a:gd name="T68" fmla="*/ 2147483646 w 99"/>
              <a:gd name="T69" fmla="*/ 2147483646 h 1561"/>
              <a:gd name="T70" fmla="*/ 2147483646 w 99"/>
              <a:gd name="T71" fmla="*/ 2147483646 h 1561"/>
              <a:gd name="T72" fmla="*/ 2147483646 w 99"/>
              <a:gd name="T73" fmla="*/ 2147483646 h 1561"/>
              <a:gd name="T74" fmla="*/ 2147483646 w 99"/>
              <a:gd name="T75" fmla="*/ 2147483646 h 1561"/>
              <a:gd name="T76" fmla="*/ 2147483646 w 99"/>
              <a:gd name="T77" fmla="*/ 2147483646 h 1561"/>
              <a:gd name="T78" fmla="*/ 2147483646 w 99"/>
              <a:gd name="T79" fmla="*/ 2147483646 h 1561"/>
              <a:gd name="T80" fmla="*/ 2147483646 w 99"/>
              <a:gd name="T81" fmla="*/ 2147483646 h 1561"/>
              <a:gd name="T82" fmla="*/ 2147483646 w 99"/>
              <a:gd name="T83" fmla="*/ 2147483646 h 1561"/>
              <a:gd name="T84" fmla="*/ 2147483646 w 99"/>
              <a:gd name="T85" fmla="*/ 2147483646 h 1561"/>
              <a:gd name="T86" fmla="*/ 2147483646 w 99"/>
              <a:gd name="T87" fmla="*/ 2147483646 h 1561"/>
              <a:gd name="T88" fmla="*/ 2147483646 w 99"/>
              <a:gd name="T89" fmla="*/ 2147483646 h 1561"/>
              <a:gd name="T90" fmla="*/ 2147483646 w 99"/>
              <a:gd name="T91" fmla="*/ 2147483646 h 1561"/>
              <a:gd name="T92" fmla="*/ 2147483646 w 99"/>
              <a:gd name="T93" fmla="*/ 2147483646 h 1561"/>
              <a:gd name="T94" fmla="*/ 2147483646 w 99"/>
              <a:gd name="T95" fmla="*/ 2147483646 h 1561"/>
              <a:gd name="T96" fmla="*/ 2147483646 w 99"/>
              <a:gd name="T97" fmla="*/ 2147483646 h 1561"/>
              <a:gd name="T98" fmla="*/ 2147483646 w 99"/>
              <a:gd name="T99" fmla="*/ 2147483646 h 1561"/>
              <a:gd name="T100" fmla="*/ 2147483646 w 99"/>
              <a:gd name="T101" fmla="*/ 2147483646 h 1561"/>
              <a:gd name="T102" fmla="*/ 2147483646 w 99"/>
              <a:gd name="T103" fmla="*/ 2147483646 h 1561"/>
              <a:gd name="T104" fmla="*/ 2147483646 w 99"/>
              <a:gd name="T105" fmla="*/ 2147483646 h 1561"/>
              <a:gd name="T106" fmla="*/ 2147483646 w 99"/>
              <a:gd name="T107" fmla="*/ 2147483646 h 1561"/>
              <a:gd name="T108" fmla="*/ 2147483646 w 99"/>
              <a:gd name="T109" fmla="*/ 2147483646 h 1561"/>
              <a:gd name="T110" fmla="*/ 2147483646 w 99"/>
              <a:gd name="T111" fmla="*/ 0 h 1561"/>
              <a:gd name="T112" fmla="*/ 2147483646 w 99"/>
              <a:gd name="T113" fmla="*/ 2147483646 h 15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9"/>
              <a:gd name="T172" fmla="*/ 0 h 1561"/>
              <a:gd name="T173" fmla="*/ 99 w 99"/>
              <a:gd name="T174" fmla="*/ 1561 h 156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9" h="1561">
                <a:moveTo>
                  <a:pt x="93" y="1499"/>
                </a:moveTo>
                <a:lnTo>
                  <a:pt x="93" y="1506"/>
                </a:lnTo>
                <a:lnTo>
                  <a:pt x="74" y="1524"/>
                </a:lnTo>
                <a:lnTo>
                  <a:pt x="68" y="1549"/>
                </a:lnTo>
                <a:lnTo>
                  <a:pt x="93" y="1549"/>
                </a:lnTo>
                <a:lnTo>
                  <a:pt x="93" y="1561"/>
                </a:lnTo>
                <a:lnTo>
                  <a:pt x="43" y="1561"/>
                </a:lnTo>
                <a:lnTo>
                  <a:pt x="37" y="1555"/>
                </a:lnTo>
                <a:lnTo>
                  <a:pt x="19" y="1555"/>
                </a:lnTo>
                <a:lnTo>
                  <a:pt x="19" y="1561"/>
                </a:lnTo>
                <a:lnTo>
                  <a:pt x="12" y="1561"/>
                </a:lnTo>
                <a:lnTo>
                  <a:pt x="6" y="1555"/>
                </a:lnTo>
                <a:lnTo>
                  <a:pt x="6" y="1524"/>
                </a:lnTo>
                <a:lnTo>
                  <a:pt x="25" y="1506"/>
                </a:lnTo>
                <a:lnTo>
                  <a:pt x="37" y="1499"/>
                </a:lnTo>
                <a:lnTo>
                  <a:pt x="50" y="1499"/>
                </a:lnTo>
                <a:lnTo>
                  <a:pt x="56" y="1506"/>
                </a:lnTo>
                <a:lnTo>
                  <a:pt x="62" y="1518"/>
                </a:lnTo>
                <a:lnTo>
                  <a:pt x="62" y="1524"/>
                </a:lnTo>
                <a:lnTo>
                  <a:pt x="87" y="1499"/>
                </a:lnTo>
                <a:lnTo>
                  <a:pt x="87" y="1493"/>
                </a:lnTo>
                <a:lnTo>
                  <a:pt x="93" y="1493"/>
                </a:lnTo>
                <a:lnTo>
                  <a:pt x="93" y="1499"/>
                </a:lnTo>
                <a:close/>
                <a:moveTo>
                  <a:pt x="93" y="1499"/>
                </a:moveTo>
                <a:lnTo>
                  <a:pt x="93" y="1499"/>
                </a:lnTo>
                <a:close/>
                <a:moveTo>
                  <a:pt x="19" y="1537"/>
                </a:moveTo>
                <a:lnTo>
                  <a:pt x="19" y="1549"/>
                </a:lnTo>
                <a:lnTo>
                  <a:pt x="56" y="1549"/>
                </a:lnTo>
                <a:lnTo>
                  <a:pt x="56" y="1530"/>
                </a:lnTo>
                <a:lnTo>
                  <a:pt x="50" y="1518"/>
                </a:lnTo>
                <a:lnTo>
                  <a:pt x="43" y="1512"/>
                </a:lnTo>
                <a:lnTo>
                  <a:pt x="31" y="1512"/>
                </a:lnTo>
                <a:lnTo>
                  <a:pt x="25" y="1518"/>
                </a:lnTo>
                <a:lnTo>
                  <a:pt x="19" y="1530"/>
                </a:lnTo>
                <a:lnTo>
                  <a:pt x="19" y="1537"/>
                </a:lnTo>
                <a:close/>
                <a:moveTo>
                  <a:pt x="19" y="1537"/>
                </a:moveTo>
                <a:lnTo>
                  <a:pt x="19" y="1537"/>
                </a:lnTo>
                <a:close/>
                <a:moveTo>
                  <a:pt x="93" y="1425"/>
                </a:moveTo>
                <a:lnTo>
                  <a:pt x="93" y="1437"/>
                </a:lnTo>
                <a:lnTo>
                  <a:pt x="87" y="1450"/>
                </a:lnTo>
                <a:lnTo>
                  <a:pt x="81" y="1456"/>
                </a:lnTo>
                <a:lnTo>
                  <a:pt x="56" y="1456"/>
                </a:lnTo>
                <a:lnTo>
                  <a:pt x="43" y="1450"/>
                </a:lnTo>
                <a:lnTo>
                  <a:pt x="31" y="1425"/>
                </a:lnTo>
                <a:lnTo>
                  <a:pt x="31" y="1419"/>
                </a:lnTo>
                <a:lnTo>
                  <a:pt x="43" y="1406"/>
                </a:lnTo>
                <a:lnTo>
                  <a:pt x="56" y="1406"/>
                </a:lnTo>
                <a:lnTo>
                  <a:pt x="56" y="1413"/>
                </a:lnTo>
                <a:lnTo>
                  <a:pt x="68" y="1425"/>
                </a:lnTo>
                <a:lnTo>
                  <a:pt x="74" y="1444"/>
                </a:lnTo>
                <a:lnTo>
                  <a:pt x="81" y="1444"/>
                </a:lnTo>
                <a:lnTo>
                  <a:pt x="81" y="1437"/>
                </a:lnTo>
                <a:lnTo>
                  <a:pt x="87" y="1431"/>
                </a:lnTo>
                <a:lnTo>
                  <a:pt x="87" y="1419"/>
                </a:lnTo>
                <a:lnTo>
                  <a:pt x="81" y="1413"/>
                </a:lnTo>
                <a:lnTo>
                  <a:pt x="81" y="1406"/>
                </a:lnTo>
                <a:lnTo>
                  <a:pt x="74" y="1406"/>
                </a:lnTo>
                <a:lnTo>
                  <a:pt x="74" y="1400"/>
                </a:lnTo>
                <a:lnTo>
                  <a:pt x="87" y="1400"/>
                </a:lnTo>
                <a:lnTo>
                  <a:pt x="93" y="1406"/>
                </a:lnTo>
                <a:lnTo>
                  <a:pt x="93" y="1425"/>
                </a:lnTo>
                <a:close/>
                <a:moveTo>
                  <a:pt x="93" y="1425"/>
                </a:moveTo>
                <a:lnTo>
                  <a:pt x="93" y="1425"/>
                </a:lnTo>
                <a:close/>
                <a:moveTo>
                  <a:pt x="43" y="1425"/>
                </a:moveTo>
                <a:lnTo>
                  <a:pt x="43" y="1431"/>
                </a:lnTo>
                <a:lnTo>
                  <a:pt x="56" y="1444"/>
                </a:lnTo>
                <a:lnTo>
                  <a:pt x="68" y="1450"/>
                </a:lnTo>
                <a:lnTo>
                  <a:pt x="56" y="1431"/>
                </a:lnTo>
                <a:lnTo>
                  <a:pt x="56" y="1425"/>
                </a:lnTo>
                <a:lnTo>
                  <a:pt x="50" y="1413"/>
                </a:lnTo>
                <a:lnTo>
                  <a:pt x="43" y="1419"/>
                </a:lnTo>
                <a:lnTo>
                  <a:pt x="43" y="1425"/>
                </a:lnTo>
                <a:close/>
                <a:moveTo>
                  <a:pt x="43" y="1425"/>
                </a:moveTo>
                <a:lnTo>
                  <a:pt x="43" y="1425"/>
                </a:lnTo>
                <a:close/>
                <a:moveTo>
                  <a:pt x="50" y="1344"/>
                </a:moveTo>
                <a:lnTo>
                  <a:pt x="93" y="1344"/>
                </a:lnTo>
                <a:lnTo>
                  <a:pt x="93" y="1357"/>
                </a:lnTo>
                <a:lnTo>
                  <a:pt x="0" y="1357"/>
                </a:lnTo>
                <a:lnTo>
                  <a:pt x="0" y="1344"/>
                </a:lnTo>
                <a:lnTo>
                  <a:pt x="50" y="1344"/>
                </a:lnTo>
                <a:close/>
                <a:moveTo>
                  <a:pt x="50" y="1344"/>
                </a:moveTo>
                <a:lnTo>
                  <a:pt x="50" y="1344"/>
                </a:lnTo>
                <a:close/>
                <a:moveTo>
                  <a:pt x="99" y="1270"/>
                </a:moveTo>
                <a:lnTo>
                  <a:pt x="93" y="1276"/>
                </a:lnTo>
                <a:lnTo>
                  <a:pt x="93" y="1307"/>
                </a:lnTo>
                <a:lnTo>
                  <a:pt x="87" y="1320"/>
                </a:lnTo>
                <a:lnTo>
                  <a:pt x="56" y="1320"/>
                </a:lnTo>
                <a:lnTo>
                  <a:pt x="43" y="1314"/>
                </a:lnTo>
                <a:lnTo>
                  <a:pt x="31" y="1289"/>
                </a:lnTo>
                <a:lnTo>
                  <a:pt x="31" y="1283"/>
                </a:lnTo>
                <a:lnTo>
                  <a:pt x="37" y="1276"/>
                </a:lnTo>
                <a:lnTo>
                  <a:pt x="37" y="1270"/>
                </a:lnTo>
                <a:lnTo>
                  <a:pt x="93" y="1270"/>
                </a:lnTo>
                <a:lnTo>
                  <a:pt x="93" y="1264"/>
                </a:lnTo>
                <a:lnTo>
                  <a:pt x="93" y="1270"/>
                </a:lnTo>
                <a:lnTo>
                  <a:pt x="99" y="1270"/>
                </a:lnTo>
                <a:close/>
                <a:moveTo>
                  <a:pt x="99" y="1270"/>
                </a:moveTo>
                <a:lnTo>
                  <a:pt x="99" y="1270"/>
                </a:lnTo>
                <a:close/>
                <a:moveTo>
                  <a:pt x="56" y="1283"/>
                </a:moveTo>
                <a:lnTo>
                  <a:pt x="43" y="1283"/>
                </a:lnTo>
                <a:lnTo>
                  <a:pt x="43" y="1301"/>
                </a:lnTo>
                <a:lnTo>
                  <a:pt x="50" y="1307"/>
                </a:lnTo>
                <a:lnTo>
                  <a:pt x="62" y="1314"/>
                </a:lnTo>
                <a:lnTo>
                  <a:pt x="74" y="1314"/>
                </a:lnTo>
                <a:lnTo>
                  <a:pt x="87" y="1301"/>
                </a:lnTo>
                <a:lnTo>
                  <a:pt x="87" y="1289"/>
                </a:lnTo>
                <a:lnTo>
                  <a:pt x="81" y="1289"/>
                </a:lnTo>
                <a:lnTo>
                  <a:pt x="81" y="1283"/>
                </a:lnTo>
                <a:lnTo>
                  <a:pt x="56" y="1283"/>
                </a:lnTo>
                <a:close/>
                <a:moveTo>
                  <a:pt x="56" y="1283"/>
                </a:moveTo>
                <a:lnTo>
                  <a:pt x="56" y="1283"/>
                </a:lnTo>
                <a:close/>
                <a:moveTo>
                  <a:pt x="43" y="1190"/>
                </a:moveTo>
                <a:lnTo>
                  <a:pt x="43" y="1208"/>
                </a:lnTo>
                <a:lnTo>
                  <a:pt x="81" y="1202"/>
                </a:lnTo>
                <a:lnTo>
                  <a:pt x="87" y="1202"/>
                </a:lnTo>
                <a:lnTo>
                  <a:pt x="93" y="1208"/>
                </a:lnTo>
                <a:lnTo>
                  <a:pt x="99" y="1208"/>
                </a:lnTo>
                <a:lnTo>
                  <a:pt x="99" y="1214"/>
                </a:lnTo>
                <a:lnTo>
                  <a:pt x="43" y="1214"/>
                </a:lnTo>
                <a:lnTo>
                  <a:pt x="43" y="1233"/>
                </a:lnTo>
                <a:lnTo>
                  <a:pt x="31" y="1233"/>
                </a:lnTo>
                <a:lnTo>
                  <a:pt x="31" y="1214"/>
                </a:lnTo>
                <a:lnTo>
                  <a:pt x="25" y="1221"/>
                </a:lnTo>
                <a:lnTo>
                  <a:pt x="19" y="1221"/>
                </a:lnTo>
                <a:lnTo>
                  <a:pt x="12" y="1214"/>
                </a:lnTo>
                <a:lnTo>
                  <a:pt x="12" y="1208"/>
                </a:lnTo>
                <a:lnTo>
                  <a:pt x="31" y="1208"/>
                </a:lnTo>
                <a:lnTo>
                  <a:pt x="31" y="1190"/>
                </a:lnTo>
                <a:lnTo>
                  <a:pt x="37" y="1183"/>
                </a:lnTo>
                <a:lnTo>
                  <a:pt x="43" y="1190"/>
                </a:lnTo>
                <a:close/>
                <a:moveTo>
                  <a:pt x="43" y="1190"/>
                </a:moveTo>
                <a:lnTo>
                  <a:pt x="43" y="1190"/>
                </a:lnTo>
                <a:close/>
                <a:moveTo>
                  <a:pt x="19" y="1146"/>
                </a:moveTo>
                <a:lnTo>
                  <a:pt x="19" y="1152"/>
                </a:lnTo>
                <a:lnTo>
                  <a:pt x="6" y="1152"/>
                </a:lnTo>
                <a:lnTo>
                  <a:pt x="6" y="1140"/>
                </a:lnTo>
                <a:lnTo>
                  <a:pt x="19" y="1140"/>
                </a:lnTo>
                <a:lnTo>
                  <a:pt x="19" y="1146"/>
                </a:lnTo>
                <a:close/>
                <a:moveTo>
                  <a:pt x="19" y="1146"/>
                </a:moveTo>
                <a:lnTo>
                  <a:pt x="19" y="1146"/>
                </a:lnTo>
                <a:close/>
                <a:moveTo>
                  <a:pt x="68" y="1140"/>
                </a:moveTo>
                <a:lnTo>
                  <a:pt x="93" y="1140"/>
                </a:lnTo>
                <a:lnTo>
                  <a:pt x="93" y="1152"/>
                </a:lnTo>
                <a:lnTo>
                  <a:pt x="37" y="1152"/>
                </a:lnTo>
                <a:lnTo>
                  <a:pt x="31" y="1146"/>
                </a:lnTo>
                <a:lnTo>
                  <a:pt x="37" y="1146"/>
                </a:lnTo>
                <a:lnTo>
                  <a:pt x="37" y="1140"/>
                </a:lnTo>
                <a:lnTo>
                  <a:pt x="68" y="1140"/>
                </a:lnTo>
                <a:close/>
                <a:moveTo>
                  <a:pt x="68" y="1140"/>
                </a:moveTo>
                <a:lnTo>
                  <a:pt x="68" y="1140"/>
                </a:lnTo>
                <a:close/>
                <a:moveTo>
                  <a:pt x="93" y="1078"/>
                </a:moveTo>
                <a:lnTo>
                  <a:pt x="93" y="1090"/>
                </a:lnTo>
                <a:lnTo>
                  <a:pt x="68" y="1103"/>
                </a:lnTo>
                <a:lnTo>
                  <a:pt x="43" y="1109"/>
                </a:lnTo>
                <a:lnTo>
                  <a:pt x="31" y="1109"/>
                </a:lnTo>
                <a:lnTo>
                  <a:pt x="31" y="1103"/>
                </a:lnTo>
                <a:lnTo>
                  <a:pt x="37" y="1103"/>
                </a:lnTo>
                <a:lnTo>
                  <a:pt x="74" y="1084"/>
                </a:lnTo>
                <a:lnTo>
                  <a:pt x="50" y="1072"/>
                </a:lnTo>
                <a:lnTo>
                  <a:pt x="37" y="1072"/>
                </a:lnTo>
                <a:lnTo>
                  <a:pt x="31" y="1066"/>
                </a:lnTo>
                <a:lnTo>
                  <a:pt x="31" y="1059"/>
                </a:lnTo>
                <a:lnTo>
                  <a:pt x="43" y="1059"/>
                </a:lnTo>
                <a:lnTo>
                  <a:pt x="62" y="1066"/>
                </a:lnTo>
                <a:lnTo>
                  <a:pt x="93" y="1078"/>
                </a:lnTo>
                <a:close/>
                <a:moveTo>
                  <a:pt x="93" y="997"/>
                </a:moveTo>
                <a:lnTo>
                  <a:pt x="93" y="1010"/>
                </a:lnTo>
                <a:lnTo>
                  <a:pt x="87" y="1022"/>
                </a:lnTo>
                <a:lnTo>
                  <a:pt x="81" y="1028"/>
                </a:lnTo>
                <a:lnTo>
                  <a:pt x="56" y="1028"/>
                </a:lnTo>
                <a:lnTo>
                  <a:pt x="43" y="1022"/>
                </a:lnTo>
                <a:lnTo>
                  <a:pt x="37" y="1016"/>
                </a:lnTo>
                <a:lnTo>
                  <a:pt x="31" y="1004"/>
                </a:lnTo>
                <a:lnTo>
                  <a:pt x="31" y="991"/>
                </a:lnTo>
                <a:lnTo>
                  <a:pt x="43" y="979"/>
                </a:lnTo>
                <a:lnTo>
                  <a:pt x="56" y="979"/>
                </a:lnTo>
                <a:lnTo>
                  <a:pt x="56" y="985"/>
                </a:lnTo>
                <a:lnTo>
                  <a:pt x="68" y="997"/>
                </a:lnTo>
                <a:lnTo>
                  <a:pt x="74" y="1016"/>
                </a:lnTo>
                <a:lnTo>
                  <a:pt x="81" y="1016"/>
                </a:lnTo>
                <a:lnTo>
                  <a:pt x="81" y="1010"/>
                </a:lnTo>
                <a:lnTo>
                  <a:pt x="87" y="1004"/>
                </a:lnTo>
                <a:lnTo>
                  <a:pt x="87" y="991"/>
                </a:lnTo>
                <a:lnTo>
                  <a:pt x="81" y="985"/>
                </a:lnTo>
                <a:lnTo>
                  <a:pt x="81" y="979"/>
                </a:lnTo>
                <a:lnTo>
                  <a:pt x="74" y="979"/>
                </a:lnTo>
                <a:lnTo>
                  <a:pt x="74" y="973"/>
                </a:lnTo>
                <a:lnTo>
                  <a:pt x="87" y="973"/>
                </a:lnTo>
                <a:lnTo>
                  <a:pt x="93" y="979"/>
                </a:lnTo>
                <a:lnTo>
                  <a:pt x="93" y="997"/>
                </a:lnTo>
                <a:close/>
                <a:moveTo>
                  <a:pt x="93" y="997"/>
                </a:moveTo>
                <a:lnTo>
                  <a:pt x="93" y="997"/>
                </a:lnTo>
                <a:close/>
                <a:moveTo>
                  <a:pt x="43" y="1004"/>
                </a:moveTo>
                <a:lnTo>
                  <a:pt x="43" y="1010"/>
                </a:lnTo>
                <a:lnTo>
                  <a:pt x="50" y="1010"/>
                </a:lnTo>
                <a:lnTo>
                  <a:pt x="56" y="1016"/>
                </a:lnTo>
                <a:lnTo>
                  <a:pt x="68" y="1022"/>
                </a:lnTo>
                <a:lnTo>
                  <a:pt x="56" y="1004"/>
                </a:lnTo>
                <a:lnTo>
                  <a:pt x="56" y="997"/>
                </a:lnTo>
                <a:lnTo>
                  <a:pt x="50" y="985"/>
                </a:lnTo>
                <a:lnTo>
                  <a:pt x="43" y="997"/>
                </a:lnTo>
                <a:lnTo>
                  <a:pt x="43" y="1004"/>
                </a:lnTo>
                <a:close/>
                <a:moveTo>
                  <a:pt x="43" y="1004"/>
                </a:moveTo>
                <a:lnTo>
                  <a:pt x="43" y="1004"/>
                </a:lnTo>
                <a:close/>
                <a:moveTo>
                  <a:pt x="93" y="830"/>
                </a:moveTo>
                <a:lnTo>
                  <a:pt x="93" y="836"/>
                </a:lnTo>
                <a:lnTo>
                  <a:pt x="74" y="855"/>
                </a:lnTo>
                <a:lnTo>
                  <a:pt x="68" y="880"/>
                </a:lnTo>
                <a:lnTo>
                  <a:pt x="93" y="880"/>
                </a:lnTo>
                <a:lnTo>
                  <a:pt x="93" y="892"/>
                </a:lnTo>
                <a:lnTo>
                  <a:pt x="37" y="892"/>
                </a:lnTo>
                <a:lnTo>
                  <a:pt x="31" y="886"/>
                </a:lnTo>
                <a:lnTo>
                  <a:pt x="25" y="886"/>
                </a:lnTo>
                <a:lnTo>
                  <a:pt x="19" y="892"/>
                </a:lnTo>
                <a:lnTo>
                  <a:pt x="12" y="892"/>
                </a:lnTo>
                <a:lnTo>
                  <a:pt x="6" y="886"/>
                </a:lnTo>
                <a:lnTo>
                  <a:pt x="6" y="855"/>
                </a:lnTo>
                <a:lnTo>
                  <a:pt x="25" y="836"/>
                </a:lnTo>
                <a:lnTo>
                  <a:pt x="37" y="830"/>
                </a:lnTo>
                <a:lnTo>
                  <a:pt x="50" y="836"/>
                </a:lnTo>
                <a:lnTo>
                  <a:pt x="56" y="836"/>
                </a:lnTo>
                <a:lnTo>
                  <a:pt x="62" y="849"/>
                </a:lnTo>
                <a:lnTo>
                  <a:pt x="62" y="855"/>
                </a:lnTo>
                <a:lnTo>
                  <a:pt x="87" y="830"/>
                </a:lnTo>
                <a:lnTo>
                  <a:pt x="87" y="824"/>
                </a:lnTo>
                <a:lnTo>
                  <a:pt x="93" y="830"/>
                </a:lnTo>
                <a:close/>
                <a:moveTo>
                  <a:pt x="93" y="830"/>
                </a:moveTo>
                <a:lnTo>
                  <a:pt x="93" y="830"/>
                </a:lnTo>
                <a:close/>
                <a:moveTo>
                  <a:pt x="19" y="867"/>
                </a:moveTo>
                <a:lnTo>
                  <a:pt x="19" y="880"/>
                </a:lnTo>
                <a:lnTo>
                  <a:pt x="56" y="880"/>
                </a:lnTo>
                <a:lnTo>
                  <a:pt x="56" y="861"/>
                </a:lnTo>
                <a:lnTo>
                  <a:pt x="50" y="855"/>
                </a:lnTo>
                <a:lnTo>
                  <a:pt x="50" y="849"/>
                </a:lnTo>
                <a:lnTo>
                  <a:pt x="43" y="849"/>
                </a:lnTo>
                <a:lnTo>
                  <a:pt x="43" y="843"/>
                </a:lnTo>
                <a:lnTo>
                  <a:pt x="31" y="843"/>
                </a:lnTo>
                <a:lnTo>
                  <a:pt x="25" y="855"/>
                </a:lnTo>
                <a:lnTo>
                  <a:pt x="19" y="861"/>
                </a:lnTo>
                <a:lnTo>
                  <a:pt x="19" y="867"/>
                </a:lnTo>
                <a:close/>
                <a:moveTo>
                  <a:pt x="19" y="867"/>
                </a:moveTo>
                <a:lnTo>
                  <a:pt x="19" y="867"/>
                </a:lnTo>
                <a:close/>
                <a:moveTo>
                  <a:pt x="93" y="756"/>
                </a:moveTo>
                <a:lnTo>
                  <a:pt x="93" y="768"/>
                </a:lnTo>
                <a:lnTo>
                  <a:pt x="87" y="781"/>
                </a:lnTo>
                <a:lnTo>
                  <a:pt x="81" y="787"/>
                </a:lnTo>
                <a:lnTo>
                  <a:pt x="56" y="787"/>
                </a:lnTo>
                <a:lnTo>
                  <a:pt x="43" y="781"/>
                </a:lnTo>
                <a:lnTo>
                  <a:pt x="37" y="774"/>
                </a:lnTo>
                <a:lnTo>
                  <a:pt x="31" y="762"/>
                </a:lnTo>
                <a:lnTo>
                  <a:pt x="31" y="756"/>
                </a:lnTo>
                <a:lnTo>
                  <a:pt x="37" y="743"/>
                </a:lnTo>
                <a:lnTo>
                  <a:pt x="43" y="737"/>
                </a:lnTo>
                <a:lnTo>
                  <a:pt x="56" y="737"/>
                </a:lnTo>
                <a:lnTo>
                  <a:pt x="56" y="743"/>
                </a:lnTo>
                <a:lnTo>
                  <a:pt x="68" y="756"/>
                </a:lnTo>
                <a:lnTo>
                  <a:pt x="74" y="774"/>
                </a:lnTo>
                <a:lnTo>
                  <a:pt x="81" y="774"/>
                </a:lnTo>
                <a:lnTo>
                  <a:pt x="81" y="768"/>
                </a:lnTo>
                <a:lnTo>
                  <a:pt x="87" y="762"/>
                </a:lnTo>
                <a:lnTo>
                  <a:pt x="87" y="750"/>
                </a:lnTo>
                <a:lnTo>
                  <a:pt x="81" y="743"/>
                </a:lnTo>
                <a:lnTo>
                  <a:pt x="81" y="737"/>
                </a:lnTo>
                <a:lnTo>
                  <a:pt x="74" y="737"/>
                </a:lnTo>
                <a:lnTo>
                  <a:pt x="74" y="731"/>
                </a:lnTo>
                <a:lnTo>
                  <a:pt x="87" y="731"/>
                </a:lnTo>
                <a:lnTo>
                  <a:pt x="93" y="743"/>
                </a:lnTo>
                <a:lnTo>
                  <a:pt x="93" y="756"/>
                </a:lnTo>
                <a:close/>
                <a:moveTo>
                  <a:pt x="93" y="756"/>
                </a:moveTo>
                <a:lnTo>
                  <a:pt x="93" y="756"/>
                </a:lnTo>
                <a:close/>
                <a:moveTo>
                  <a:pt x="43" y="762"/>
                </a:moveTo>
                <a:lnTo>
                  <a:pt x="43" y="768"/>
                </a:lnTo>
                <a:lnTo>
                  <a:pt x="50" y="768"/>
                </a:lnTo>
                <a:lnTo>
                  <a:pt x="56" y="774"/>
                </a:lnTo>
                <a:lnTo>
                  <a:pt x="68" y="781"/>
                </a:lnTo>
                <a:lnTo>
                  <a:pt x="56" y="762"/>
                </a:lnTo>
                <a:lnTo>
                  <a:pt x="56" y="756"/>
                </a:lnTo>
                <a:lnTo>
                  <a:pt x="50" y="743"/>
                </a:lnTo>
                <a:lnTo>
                  <a:pt x="43" y="756"/>
                </a:lnTo>
                <a:lnTo>
                  <a:pt x="43" y="762"/>
                </a:lnTo>
                <a:close/>
                <a:moveTo>
                  <a:pt x="43" y="762"/>
                </a:moveTo>
                <a:lnTo>
                  <a:pt x="43" y="762"/>
                </a:lnTo>
                <a:close/>
                <a:moveTo>
                  <a:pt x="12" y="650"/>
                </a:moveTo>
                <a:lnTo>
                  <a:pt x="19" y="663"/>
                </a:lnTo>
                <a:lnTo>
                  <a:pt x="31" y="669"/>
                </a:lnTo>
                <a:lnTo>
                  <a:pt x="37" y="669"/>
                </a:lnTo>
                <a:lnTo>
                  <a:pt x="37" y="644"/>
                </a:lnTo>
                <a:lnTo>
                  <a:pt x="43" y="650"/>
                </a:lnTo>
                <a:lnTo>
                  <a:pt x="43" y="669"/>
                </a:lnTo>
                <a:lnTo>
                  <a:pt x="99" y="669"/>
                </a:lnTo>
                <a:lnTo>
                  <a:pt x="99" y="681"/>
                </a:lnTo>
                <a:lnTo>
                  <a:pt x="50" y="681"/>
                </a:lnTo>
                <a:lnTo>
                  <a:pt x="50" y="694"/>
                </a:lnTo>
                <a:lnTo>
                  <a:pt x="37" y="694"/>
                </a:lnTo>
                <a:lnTo>
                  <a:pt x="37" y="681"/>
                </a:lnTo>
                <a:lnTo>
                  <a:pt x="25" y="681"/>
                </a:lnTo>
                <a:lnTo>
                  <a:pt x="19" y="675"/>
                </a:lnTo>
                <a:lnTo>
                  <a:pt x="6" y="675"/>
                </a:lnTo>
                <a:lnTo>
                  <a:pt x="6" y="663"/>
                </a:lnTo>
                <a:lnTo>
                  <a:pt x="0" y="650"/>
                </a:lnTo>
                <a:lnTo>
                  <a:pt x="6" y="644"/>
                </a:lnTo>
                <a:lnTo>
                  <a:pt x="12" y="650"/>
                </a:lnTo>
                <a:close/>
                <a:moveTo>
                  <a:pt x="12" y="650"/>
                </a:moveTo>
                <a:lnTo>
                  <a:pt x="12" y="650"/>
                </a:lnTo>
                <a:close/>
                <a:moveTo>
                  <a:pt x="50" y="588"/>
                </a:moveTo>
                <a:lnTo>
                  <a:pt x="93" y="588"/>
                </a:lnTo>
                <a:lnTo>
                  <a:pt x="93" y="601"/>
                </a:lnTo>
                <a:lnTo>
                  <a:pt x="0" y="601"/>
                </a:lnTo>
                <a:lnTo>
                  <a:pt x="0" y="588"/>
                </a:lnTo>
                <a:lnTo>
                  <a:pt x="50" y="588"/>
                </a:lnTo>
                <a:close/>
                <a:moveTo>
                  <a:pt x="50" y="588"/>
                </a:moveTo>
                <a:lnTo>
                  <a:pt x="50" y="588"/>
                </a:lnTo>
                <a:close/>
                <a:moveTo>
                  <a:pt x="93" y="533"/>
                </a:moveTo>
                <a:lnTo>
                  <a:pt x="93" y="545"/>
                </a:lnTo>
                <a:lnTo>
                  <a:pt x="87" y="557"/>
                </a:lnTo>
                <a:lnTo>
                  <a:pt x="81" y="564"/>
                </a:lnTo>
                <a:lnTo>
                  <a:pt x="56" y="564"/>
                </a:lnTo>
                <a:lnTo>
                  <a:pt x="43" y="557"/>
                </a:lnTo>
                <a:lnTo>
                  <a:pt x="37" y="551"/>
                </a:lnTo>
                <a:lnTo>
                  <a:pt x="31" y="539"/>
                </a:lnTo>
                <a:lnTo>
                  <a:pt x="31" y="533"/>
                </a:lnTo>
                <a:lnTo>
                  <a:pt x="37" y="520"/>
                </a:lnTo>
                <a:lnTo>
                  <a:pt x="43" y="514"/>
                </a:lnTo>
                <a:lnTo>
                  <a:pt x="56" y="514"/>
                </a:lnTo>
                <a:lnTo>
                  <a:pt x="56" y="520"/>
                </a:lnTo>
                <a:lnTo>
                  <a:pt x="68" y="533"/>
                </a:lnTo>
                <a:lnTo>
                  <a:pt x="74" y="551"/>
                </a:lnTo>
                <a:lnTo>
                  <a:pt x="81" y="551"/>
                </a:lnTo>
                <a:lnTo>
                  <a:pt x="81" y="545"/>
                </a:lnTo>
                <a:lnTo>
                  <a:pt x="87" y="539"/>
                </a:lnTo>
                <a:lnTo>
                  <a:pt x="87" y="527"/>
                </a:lnTo>
                <a:lnTo>
                  <a:pt x="81" y="520"/>
                </a:lnTo>
                <a:lnTo>
                  <a:pt x="81" y="514"/>
                </a:lnTo>
                <a:lnTo>
                  <a:pt x="74" y="514"/>
                </a:lnTo>
                <a:lnTo>
                  <a:pt x="74" y="508"/>
                </a:lnTo>
                <a:lnTo>
                  <a:pt x="87" y="508"/>
                </a:lnTo>
                <a:lnTo>
                  <a:pt x="93" y="520"/>
                </a:lnTo>
                <a:lnTo>
                  <a:pt x="93" y="533"/>
                </a:lnTo>
                <a:close/>
                <a:moveTo>
                  <a:pt x="93" y="533"/>
                </a:moveTo>
                <a:lnTo>
                  <a:pt x="93" y="533"/>
                </a:lnTo>
                <a:close/>
                <a:moveTo>
                  <a:pt x="43" y="539"/>
                </a:moveTo>
                <a:lnTo>
                  <a:pt x="43" y="545"/>
                </a:lnTo>
                <a:lnTo>
                  <a:pt x="50" y="551"/>
                </a:lnTo>
                <a:lnTo>
                  <a:pt x="56" y="551"/>
                </a:lnTo>
                <a:lnTo>
                  <a:pt x="68" y="557"/>
                </a:lnTo>
                <a:lnTo>
                  <a:pt x="56" y="539"/>
                </a:lnTo>
                <a:lnTo>
                  <a:pt x="56" y="533"/>
                </a:lnTo>
                <a:lnTo>
                  <a:pt x="50" y="520"/>
                </a:lnTo>
                <a:lnTo>
                  <a:pt x="43" y="533"/>
                </a:lnTo>
                <a:lnTo>
                  <a:pt x="43" y="539"/>
                </a:lnTo>
                <a:close/>
                <a:moveTo>
                  <a:pt x="43" y="539"/>
                </a:moveTo>
                <a:lnTo>
                  <a:pt x="43" y="539"/>
                </a:lnTo>
                <a:close/>
                <a:moveTo>
                  <a:pt x="99" y="446"/>
                </a:moveTo>
                <a:lnTo>
                  <a:pt x="99" y="458"/>
                </a:lnTo>
                <a:lnTo>
                  <a:pt x="93" y="465"/>
                </a:lnTo>
                <a:lnTo>
                  <a:pt x="81" y="471"/>
                </a:lnTo>
                <a:lnTo>
                  <a:pt x="56" y="471"/>
                </a:lnTo>
                <a:lnTo>
                  <a:pt x="43" y="465"/>
                </a:lnTo>
                <a:lnTo>
                  <a:pt x="37" y="458"/>
                </a:lnTo>
                <a:lnTo>
                  <a:pt x="31" y="446"/>
                </a:lnTo>
                <a:lnTo>
                  <a:pt x="31" y="440"/>
                </a:lnTo>
                <a:lnTo>
                  <a:pt x="37" y="434"/>
                </a:lnTo>
                <a:lnTo>
                  <a:pt x="37" y="427"/>
                </a:lnTo>
                <a:lnTo>
                  <a:pt x="43" y="421"/>
                </a:lnTo>
                <a:lnTo>
                  <a:pt x="50" y="427"/>
                </a:lnTo>
                <a:lnTo>
                  <a:pt x="50" y="434"/>
                </a:lnTo>
                <a:lnTo>
                  <a:pt x="43" y="434"/>
                </a:lnTo>
                <a:lnTo>
                  <a:pt x="43" y="452"/>
                </a:lnTo>
                <a:lnTo>
                  <a:pt x="56" y="458"/>
                </a:lnTo>
                <a:lnTo>
                  <a:pt x="81" y="458"/>
                </a:lnTo>
                <a:lnTo>
                  <a:pt x="87" y="452"/>
                </a:lnTo>
                <a:lnTo>
                  <a:pt x="87" y="434"/>
                </a:lnTo>
                <a:lnTo>
                  <a:pt x="81" y="427"/>
                </a:lnTo>
                <a:lnTo>
                  <a:pt x="81" y="421"/>
                </a:lnTo>
                <a:lnTo>
                  <a:pt x="93" y="421"/>
                </a:lnTo>
                <a:lnTo>
                  <a:pt x="93" y="427"/>
                </a:lnTo>
                <a:lnTo>
                  <a:pt x="99" y="440"/>
                </a:lnTo>
                <a:lnTo>
                  <a:pt x="99" y="446"/>
                </a:lnTo>
                <a:close/>
                <a:moveTo>
                  <a:pt x="99" y="446"/>
                </a:moveTo>
                <a:lnTo>
                  <a:pt x="99" y="446"/>
                </a:lnTo>
                <a:close/>
                <a:moveTo>
                  <a:pt x="43" y="347"/>
                </a:moveTo>
                <a:lnTo>
                  <a:pt x="43" y="365"/>
                </a:lnTo>
                <a:lnTo>
                  <a:pt x="81" y="359"/>
                </a:lnTo>
                <a:lnTo>
                  <a:pt x="87" y="359"/>
                </a:lnTo>
                <a:lnTo>
                  <a:pt x="99" y="372"/>
                </a:lnTo>
                <a:lnTo>
                  <a:pt x="81" y="372"/>
                </a:lnTo>
                <a:lnTo>
                  <a:pt x="43" y="378"/>
                </a:lnTo>
                <a:lnTo>
                  <a:pt x="43" y="390"/>
                </a:lnTo>
                <a:lnTo>
                  <a:pt x="31" y="390"/>
                </a:lnTo>
                <a:lnTo>
                  <a:pt x="31" y="378"/>
                </a:lnTo>
                <a:lnTo>
                  <a:pt x="19" y="378"/>
                </a:lnTo>
                <a:lnTo>
                  <a:pt x="12" y="372"/>
                </a:lnTo>
                <a:lnTo>
                  <a:pt x="12" y="365"/>
                </a:lnTo>
                <a:lnTo>
                  <a:pt x="31" y="365"/>
                </a:lnTo>
                <a:lnTo>
                  <a:pt x="31" y="347"/>
                </a:lnTo>
                <a:lnTo>
                  <a:pt x="43" y="347"/>
                </a:lnTo>
                <a:close/>
                <a:moveTo>
                  <a:pt x="43" y="347"/>
                </a:moveTo>
                <a:lnTo>
                  <a:pt x="43" y="347"/>
                </a:lnTo>
                <a:close/>
                <a:moveTo>
                  <a:pt x="99" y="260"/>
                </a:moveTo>
                <a:lnTo>
                  <a:pt x="99" y="266"/>
                </a:lnTo>
                <a:lnTo>
                  <a:pt x="93" y="266"/>
                </a:lnTo>
                <a:lnTo>
                  <a:pt x="93" y="297"/>
                </a:lnTo>
                <a:lnTo>
                  <a:pt x="87" y="310"/>
                </a:lnTo>
                <a:lnTo>
                  <a:pt x="81" y="316"/>
                </a:lnTo>
                <a:lnTo>
                  <a:pt x="68" y="316"/>
                </a:lnTo>
                <a:lnTo>
                  <a:pt x="43" y="303"/>
                </a:lnTo>
                <a:lnTo>
                  <a:pt x="31" y="279"/>
                </a:lnTo>
                <a:lnTo>
                  <a:pt x="37" y="272"/>
                </a:lnTo>
                <a:lnTo>
                  <a:pt x="37" y="266"/>
                </a:lnTo>
                <a:lnTo>
                  <a:pt x="43" y="260"/>
                </a:lnTo>
                <a:lnTo>
                  <a:pt x="50" y="266"/>
                </a:lnTo>
                <a:lnTo>
                  <a:pt x="74" y="266"/>
                </a:lnTo>
                <a:lnTo>
                  <a:pt x="81" y="260"/>
                </a:lnTo>
                <a:lnTo>
                  <a:pt x="99" y="260"/>
                </a:lnTo>
                <a:close/>
                <a:moveTo>
                  <a:pt x="99" y="260"/>
                </a:moveTo>
                <a:lnTo>
                  <a:pt x="99" y="260"/>
                </a:lnTo>
                <a:close/>
                <a:moveTo>
                  <a:pt x="56" y="272"/>
                </a:moveTo>
                <a:lnTo>
                  <a:pt x="43" y="272"/>
                </a:lnTo>
                <a:lnTo>
                  <a:pt x="43" y="291"/>
                </a:lnTo>
                <a:lnTo>
                  <a:pt x="50" y="297"/>
                </a:lnTo>
                <a:lnTo>
                  <a:pt x="62" y="303"/>
                </a:lnTo>
                <a:lnTo>
                  <a:pt x="74" y="303"/>
                </a:lnTo>
                <a:lnTo>
                  <a:pt x="81" y="297"/>
                </a:lnTo>
                <a:lnTo>
                  <a:pt x="87" y="297"/>
                </a:lnTo>
                <a:lnTo>
                  <a:pt x="87" y="279"/>
                </a:lnTo>
                <a:lnTo>
                  <a:pt x="81" y="279"/>
                </a:lnTo>
                <a:lnTo>
                  <a:pt x="81" y="272"/>
                </a:lnTo>
                <a:lnTo>
                  <a:pt x="56" y="272"/>
                </a:lnTo>
                <a:close/>
                <a:moveTo>
                  <a:pt x="56" y="272"/>
                </a:moveTo>
                <a:lnTo>
                  <a:pt x="56" y="272"/>
                </a:lnTo>
                <a:close/>
                <a:moveTo>
                  <a:pt x="99" y="186"/>
                </a:moveTo>
                <a:lnTo>
                  <a:pt x="93" y="192"/>
                </a:lnTo>
                <a:lnTo>
                  <a:pt x="50" y="192"/>
                </a:lnTo>
                <a:lnTo>
                  <a:pt x="43" y="198"/>
                </a:lnTo>
                <a:lnTo>
                  <a:pt x="43" y="204"/>
                </a:lnTo>
                <a:lnTo>
                  <a:pt x="50" y="210"/>
                </a:lnTo>
                <a:lnTo>
                  <a:pt x="62" y="217"/>
                </a:lnTo>
                <a:lnTo>
                  <a:pt x="93" y="217"/>
                </a:lnTo>
                <a:lnTo>
                  <a:pt x="93" y="229"/>
                </a:lnTo>
                <a:lnTo>
                  <a:pt x="31" y="229"/>
                </a:lnTo>
                <a:lnTo>
                  <a:pt x="31" y="217"/>
                </a:lnTo>
                <a:lnTo>
                  <a:pt x="43" y="217"/>
                </a:lnTo>
                <a:lnTo>
                  <a:pt x="37" y="210"/>
                </a:lnTo>
                <a:lnTo>
                  <a:pt x="31" y="198"/>
                </a:lnTo>
                <a:lnTo>
                  <a:pt x="31" y="192"/>
                </a:lnTo>
                <a:lnTo>
                  <a:pt x="37" y="186"/>
                </a:lnTo>
                <a:lnTo>
                  <a:pt x="50" y="179"/>
                </a:lnTo>
                <a:lnTo>
                  <a:pt x="99" y="179"/>
                </a:lnTo>
                <a:lnTo>
                  <a:pt x="99" y="186"/>
                </a:lnTo>
                <a:close/>
                <a:moveTo>
                  <a:pt x="99" y="186"/>
                </a:moveTo>
                <a:lnTo>
                  <a:pt x="99" y="186"/>
                </a:lnTo>
                <a:close/>
                <a:moveTo>
                  <a:pt x="99" y="118"/>
                </a:moveTo>
                <a:lnTo>
                  <a:pt x="99" y="130"/>
                </a:lnTo>
                <a:lnTo>
                  <a:pt x="93" y="136"/>
                </a:lnTo>
                <a:lnTo>
                  <a:pt x="81" y="142"/>
                </a:lnTo>
                <a:lnTo>
                  <a:pt x="56" y="142"/>
                </a:lnTo>
                <a:lnTo>
                  <a:pt x="43" y="136"/>
                </a:lnTo>
                <a:lnTo>
                  <a:pt x="37" y="130"/>
                </a:lnTo>
                <a:lnTo>
                  <a:pt x="31" y="118"/>
                </a:lnTo>
                <a:lnTo>
                  <a:pt x="31" y="111"/>
                </a:lnTo>
                <a:lnTo>
                  <a:pt x="37" y="105"/>
                </a:lnTo>
                <a:lnTo>
                  <a:pt x="37" y="99"/>
                </a:lnTo>
                <a:lnTo>
                  <a:pt x="43" y="93"/>
                </a:lnTo>
                <a:lnTo>
                  <a:pt x="43" y="99"/>
                </a:lnTo>
                <a:lnTo>
                  <a:pt x="50" y="99"/>
                </a:lnTo>
                <a:lnTo>
                  <a:pt x="50" y="105"/>
                </a:lnTo>
                <a:lnTo>
                  <a:pt x="43" y="105"/>
                </a:lnTo>
                <a:lnTo>
                  <a:pt x="43" y="124"/>
                </a:lnTo>
                <a:lnTo>
                  <a:pt x="56" y="130"/>
                </a:lnTo>
                <a:lnTo>
                  <a:pt x="81" y="130"/>
                </a:lnTo>
                <a:lnTo>
                  <a:pt x="87" y="124"/>
                </a:lnTo>
                <a:lnTo>
                  <a:pt x="87" y="105"/>
                </a:lnTo>
                <a:lnTo>
                  <a:pt x="81" y="99"/>
                </a:lnTo>
                <a:lnTo>
                  <a:pt x="81" y="93"/>
                </a:lnTo>
                <a:lnTo>
                  <a:pt x="87" y="93"/>
                </a:lnTo>
                <a:lnTo>
                  <a:pt x="93" y="99"/>
                </a:lnTo>
                <a:lnTo>
                  <a:pt x="99" y="111"/>
                </a:lnTo>
                <a:lnTo>
                  <a:pt x="99" y="118"/>
                </a:lnTo>
                <a:close/>
                <a:moveTo>
                  <a:pt x="99" y="118"/>
                </a:moveTo>
                <a:lnTo>
                  <a:pt x="99" y="118"/>
                </a:lnTo>
                <a:close/>
                <a:moveTo>
                  <a:pt x="93" y="25"/>
                </a:moveTo>
                <a:lnTo>
                  <a:pt x="93" y="37"/>
                </a:lnTo>
                <a:lnTo>
                  <a:pt x="87" y="49"/>
                </a:lnTo>
                <a:lnTo>
                  <a:pt x="81" y="56"/>
                </a:lnTo>
                <a:lnTo>
                  <a:pt x="56" y="56"/>
                </a:lnTo>
                <a:lnTo>
                  <a:pt x="43" y="49"/>
                </a:lnTo>
                <a:lnTo>
                  <a:pt x="37" y="43"/>
                </a:lnTo>
                <a:lnTo>
                  <a:pt x="31" y="31"/>
                </a:lnTo>
                <a:lnTo>
                  <a:pt x="31" y="25"/>
                </a:lnTo>
                <a:lnTo>
                  <a:pt x="37" y="12"/>
                </a:lnTo>
                <a:lnTo>
                  <a:pt x="43" y="6"/>
                </a:lnTo>
                <a:lnTo>
                  <a:pt x="56" y="6"/>
                </a:lnTo>
                <a:lnTo>
                  <a:pt x="56" y="12"/>
                </a:lnTo>
                <a:lnTo>
                  <a:pt x="68" y="25"/>
                </a:lnTo>
                <a:lnTo>
                  <a:pt x="74" y="49"/>
                </a:lnTo>
                <a:lnTo>
                  <a:pt x="81" y="43"/>
                </a:lnTo>
                <a:lnTo>
                  <a:pt x="81" y="37"/>
                </a:lnTo>
                <a:lnTo>
                  <a:pt x="87" y="31"/>
                </a:lnTo>
                <a:lnTo>
                  <a:pt x="87" y="18"/>
                </a:lnTo>
                <a:lnTo>
                  <a:pt x="81" y="12"/>
                </a:lnTo>
                <a:lnTo>
                  <a:pt x="81" y="6"/>
                </a:lnTo>
                <a:lnTo>
                  <a:pt x="74" y="6"/>
                </a:lnTo>
                <a:lnTo>
                  <a:pt x="74" y="0"/>
                </a:lnTo>
                <a:lnTo>
                  <a:pt x="81" y="0"/>
                </a:lnTo>
                <a:lnTo>
                  <a:pt x="93" y="12"/>
                </a:lnTo>
                <a:lnTo>
                  <a:pt x="93" y="25"/>
                </a:lnTo>
                <a:close/>
                <a:moveTo>
                  <a:pt x="93" y="25"/>
                </a:moveTo>
                <a:lnTo>
                  <a:pt x="93" y="25"/>
                </a:lnTo>
                <a:close/>
                <a:moveTo>
                  <a:pt x="43" y="31"/>
                </a:moveTo>
                <a:lnTo>
                  <a:pt x="43" y="37"/>
                </a:lnTo>
                <a:lnTo>
                  <a:pt x="56" y="49"/>
                </a:lnTo>
                <a:lnTo>
                  <a:pt x="68" y="49"/>
                </a:lnTo>
                <a:lnTo>
                  <a:pt x="56" y="31"/>
                </a:lnTo>
                <a:lnTo>
                  <a:pt x="56" y="25"/>
                </a:lnTo>
                <a:lnTo>
                  <a:pt x="50" y="12"/>
                </a:lnTo>
                <a:lnTo>
                  <a:pt x="43" y="25"/>
                </a:lnTo>
                <a:lnTo>
                  <a:pt x="43" y="31"/>
                </a:lnTo>
                <a:close/>
                <a:moveTo>
                  <a:pt x="43" y="31"/>
                </a:moveTo>
                <a:lnTo>
                  <a:pt x="43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Freeform 810">
            <a:extLst>
              <a:ext uri="{FF2B5EF4-FFF2-40B4-BE49-F238E27FC236}">
                <a16:creationId xmlns:a16="http://schemas.microsoft.com/office/drawing/2014/main" id="{BAF3ACDD-D7DA-4E01-A992-6E53B4F367B2}"/>
              </a:ext>
            </a:extLst>
          </p:cNvPr>
          <p:cNvSpPr>
            <a:spLocks/>
          </p:cNvSpPr>
          <p:nvPr/>
        </p:nvSpPr>
        <p:spPr bwMode="auto">
          <a:xfrm>
            <a:off x="1049338" y="2132013"/>
            <a:ext cx="7513637" cy="1624012"/>
          </a:xfrm>
          <a:custGeom>
            <a:avLst/>
            <a:gdLst>
              <a:gd name="T0" fmla="*/ 2147483646 w 4733"/>
              <a:gd name="T1" fmla="*/ 2147483646 h 1023"/>
              <a:gd name="T2" fmla="*/ 2147483646 w 4733"/>
              <a:gd name="T3" fmla="*/ 2147483646 h 1023"/>
              <a:gd name="T4" fmla="*/ 2147483646 w 4733"/>
              <a:gd name="T5" fmla="*/ 2147483646 h 1023"/>
              <a:gd name="T6" fmla="*/ 2147483646 w 4733"/>
              <a:gd name="T7" fmla="*/ 2147483646 h 1023"/>
              <a:gd name="T8" fmla="*/ 2147483646 w 4733"/>
              <a:gd name="T9" fmla="*/ 2147483646 h 1023"/>
              <a:gd name="T10" fmla="*/ 2147483646 w 4733"/>
              <a:gd name="T11" fmla="*/ 2147483646 h 1023"/>
              <a:gd name="T12" fmla="*/ 2147483646 w 4733"/>
              <a:gd name="T13" fmla="*/ 2147483646 h 1023"/>
              <a:gd name="T14" fmla="*/ 2147483646 w 4733"/>
              <a:gd name="T15" fmla="*/ 2147483646 h 1023"/>
              <a:gd name="T16" fmla="*/ 2147483646 w 4733"/>
              <a:gd name="T17" fmla="*/ 2147483646 h 1023"/>
              <a:gd name="T18" fmla="*/ 2147483646 w 4733"/>
              <a:gd name="T19" fmla="*/ 2147483646 h 1023"/>
              <a:gd name="T20" fmla="*/ 2147483646 w 4733"/>
              <a:gd name="T21" fmla="*/ 2147483646 h 1023"/>
              <a:gd name="T22" fmla="*/ 2147483646 w 4733"/>
              <a:gd name="T23" fmla="*/ 2147483646 h 1023"/>
              <a:gd name="T24" fmla="*/ 2147483646 w 4733"/>
              <a:gd name="T25" fmla="*/ 2147483646 h 1023"/>
              <a:gd name="T26" fmla="*/ 2147483646 w 4733"/>
              <a:gd name="T27" fmla="*/ 2147483646 h 1023"/>
              <a:gd name="T28" fmla="*/ 2147483646 w 4733"/>
              <a:gd name="T29" fmla="*/ 2147483646 h 1023"/>
              <a:gd name="T30" fmla="*/ 2147483646 w 4733"/>
              <a:gd name="T31" fmla="*/ 2147483646 h 1023"/>
              <a:gd name="T32" fmla="*/ 2147483646 w 4733"/>
              <a:gd name="T33" fmla="*/ 2147483646 h 1023"/>
              <a:gd name="T34" fmla="*/ 2147483646 w 4733"/>
              <a:gd name="T35" fmla="*/ 2147483646 h 1023"/>
              <a:gd name="T36" fmla="*/ 2147483646 w 4733"/>
              <a:gd name="T37" fmla="*/ 2147483646 h 1023"/>
              <a:gd name="T38" fmla="*/ 2147483646 w 4733"/>
              <a:gd name="T39" fmla="*/ 2147483646 h 1023"/>
              <a:gd name="T40" fmla="*/ 2147483646 w 4733"/>
              <a:gd name="T41" fmla="*/ 2147483646 h 1023"/>
              <a:gd name="T42" fmla="*/ 2147483646 w 4733"/>
              <a:gd name="T43" fmla="*/ 2147483646 h 1023"/>
              <a:gd name="T44" fmla="*/ 2147483646 w 4733"/>
              <a:gd name="T45" fmla="*/ 2147483646 h 1023"/>
              <a:gd name="T46" fmla="*/ 2147483646 w 4733"/>
              <a:gd name="T47" fmla="*/ 2147483646 h 1023"/>
              <a:gd name="T48" fmla="*/ 2147483646 w 4733"/>
              <a:gd name="T49" fmla="*/ 2147483646 h 1023"/>
              <a:gd name="T50" fmla="*/ 2147483646 w 4733"/>
              <a:gd name="T51" fmla="*/ 2147483646 h 1023"/>
              <a:gd name="T52" fmla="*/ 2147483646 w 4733"/>
              <a:gd name="T53" fmla="*/ 2147483646 h 1023"/>
              <a:gd name="T54" fmla="*/ 2147483646 w 4733"/>
              <a:gd name="T55" fmla="*/ 2147483646 h 1023"/>
              <a:gd name="T56" fmla="*/ 2147483646 w 4733"/>
              <a:gd name="T57" fmla="*/ 0 h 1023"/>
              <a:gd name="T58" fmla="*/ 2147483646 w 4733"/>
              <a:gd name="T59" fmla="*/ 2147483646 h 1023"/>
              <a:gd name="T60" fmla="*/ 2147483646 w 4733"/>
              <a:gd name="T61" fmla="*/ 2147483646 h 1023"/>
              <a:gd name="T62" fmla="*/ 2147483646 w 4733"/>
              <a:gd name="T63" fmla="*/ 2147483646 h 1023"/>
              <a:gd name="T64" fmla="*/ 2147483646 w 4733"/>
              <a:gd name="T65" fmla="*/ 2147483646 h 1023"/>
              <a:gd name="T66" fmla="*/ 2147483646 w 4733"/>
              <a:gd name="T67" fmla="*/ 2147483646 h 1023"/>
              <a:gd name="T68" fmla="*/ 2147483646 w 4733"/>
              <a:gd name="T69" fmla="*/ 2147483646 h 1023"/>
              <a:gd name="T70" fmla="*/ 2147483646 w 4733"/>
              <a:gd name="T71" fmla="*/ 2147483646 h 1023"/>
              <a:gd name="T72" fmla="*/ 2147483646 w 4733"/>
              <a:gd name="T73" fmla="*/ 2147483646 h 1023"/>
              <a:gd name="T74" fmla="*/ 2147483646 w 4733"/>
              <a:gd name="T75" fmla="*/ 2147483646 h 1023"/>
              <a:gd name="T76" fmla="*/ 2147483646 w 4733"/>
              <a:gd name="T77" fmla="*/ 2147483646 h 1023"/>
              <a:gd name="T78" fmla="*/ 2147483646 w 4733"/>
              <a:gd name="T79" fmla="*/ 2147483646 h 1023"/>
              <a:gd name="T80" fmla="*/ 2147483646 w 4733"/>
              <a:gd name="T81" fmla="*/ 2147483646 h 1023"/>
              <a:gd name="T82" fmla="*/ 2147483646 w 4733"/>
              <a:gd name="T83" fmla="*/ 2147483646 h 1023"/>
              <a:gd name="T84" fmla="*/ 2147483646 w 4733"/>
              <a:gd name="T85" fmla="*/ 2147483646 h 1023"/>
              <a:gd name="T86" fmla="*/ 2147483646 w 4733"/>
              <a:gd name="T87" fmla="*/ 2147483646 h 1023"/>
              <a:gd name="T88" fmla="*/ 2147483646 w 4733"/>
              <a:gd name="T89" fmla="*/ 2147483646 h 1023"/>
              <a:gd name="T90" fmla="*/ 2147483646 w 4733"/>
              <a:gd name="T91" fmla="*/ 2147483646 h 1023"/>
              <a:gd name="T92" fmla="*/ 2147483646 w 4733"/>
              <a:gd name="T93" fmla="*/ 2147483646 h 1023"/>
              <a:gd name="T94" fmla="*/ 2147483646 w 4733"/>
              <a:gd name="T95" fmla="*/ 2147483646 h 1023"/>
              <a:gd name="T96" fmla="*/ 2147483646 w 4733"/>
              <a:gd name="T97" fmla="*/ 2147483646 h 1023"/>
              <a:gd name="T98" fmla="*/ 2147483646 w 4733"/>
              <a:gd name="T99" fmla="*/ 2147483646 h 1023"/>
              <a:gd name="T100" fmla="*/ 2147483646 w 4733"/>
              <a:gd name="T101" fmla="*/ 2147483646 h 1023"/>
              <a:gd name="T102" fmla="*/ 2147483646 w 4733"/>
              <a:gd name="T103" fmla="*/ 2147483646 h 1023"/>
              <a:gd name="T104" fmla="*/ 2147483646 w 4733"/>
              <a:gd name="T105" fmla="*/ 2147483646 h 1023"/>
              <a:gd name="T106" fmla="*/ 2147483646 w 4733"/>
              <a:gd name="T107" fmla="*/ 2147483646 h 1023"/>
              <a:gd name="T108" fmla="*/ 2147483646 w 4733"/>
              <a:gd name="T109" fmla="*/ 2147483646 h 1023"/>
              <a:gd name="T110" fmla="*/ 2147483646 w 4733"/>
              <a:gd name="T111" fmla="*/ 2147483646 h 1023"/>
              <a:gd name="T112" fmla="*/ 2147483646 w 4733"/>
              <a:gd name="T113" fmla="*/ 2147483646 h 1023"/>
              <a:gd name="T114" fmla="*/ 2147483646 w 4733"/>
              <a:gd name="T115" fmla="*/ 2147483646 h 1023"/>
              <a:gd name="T116" fmla="*/ 2147483646 w 4733"/>
              <a:gd name="T117" fmla="*/ 2147483646 h 1023"/>
              <a:gd name="T118" fmla="*/ 2147483646 w 4733"/>
              <a:gd name="T119" fmla="*/ 2147483646 h 1023"/>
              <a:gd name="T120" fmla="*/ 2147483646 w 4733"/>
              <a:gd name="T121" fmla="*/ 2147483646 h 1023"/>
              <a:gd name="T122" fmla="*/ 2147483646 w 4733"/>
              <a:gd name="T123" fmla="*/ 2147483646 h 1023"/>
              <a:gd name="T124" fmla="*/ 0 w 4733"/>
              <a:gd name="T125" fmla="*/ 2147483646 h 10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33"/>
              <a:gd name="T190" fmla="*/ 0 h 1023"/>
              <a:gd name="T191" fmla="*/ 4733 w 4733"/>
              <a:gd name="T192" fmla="*/ 1023 h 102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33" h="1023">
                <a:moveTo>
                  <a:pt x="0" y="992"/>
                </a:moveTo>
                <a:lnTo>
                  <a:pt x="168" y="923"/>
                </a:lnTo>
                <a:lnTo>
                  <a:pt x="341" y="861"/>
                </a:lnTo>
                <a:lnTo>
                  <a:pt x="347" y="861"/>
                </a:lnTo>
                <a:lnTo>
                  <a:pt x="707" y="750"/>
                </a:lnTo>
                <a:lnTo>
                  <a:pt x="1079" y="651"/>
                </a:lnTo>
                <a:lnTo>
                  <a:pt x="1272" y="607"/>
                </a:lnTo>
                <a:lnTo>
                  <a:pt x="1470" y="570"/>
                </a:lnTo>
                <a:lnTo>
                  <a:pt x="1576" y="558"/>
                </a:lnTo>
                <a:lnTo>
                  <a:pt x="1687" y="539"/>
                </a:lnTo>
                <a:lnTo>
                  <a:pt x="1923" y="514"/>
                </a:lnTo>
                <a:lnTo>
                  <a:pt x="2035" y="502"/>
                </a:lnTo>
                <a:lnTo>
                  <a:pt x="2140" y="490"/>
                </a:lnTo>
                <a:lnTo>
                  <a:pt x="2233" y="471"/>
                </a:lnTo>
                <a:lnTo>
                  <a:pt x="2314" y="459"/>
                </a:lnTo>
                <a:lnTo>
                  <a:pt x="2376" y="440"/>
                </a:lnTo>
                <a:lnTo>
                  <a:pt x="2425" y="422"/>
                </a:lnTo>
                <a:lnTo>
                  <a:pt x="2469" y="397"/>
                </a:lnTo>
                <a:lnTo>
                  <a:pt x="2500" y="378"/>
                </a:lnTo>
                <a:lnTo>
                  <a:pt x="2562" y="335"/>
                </a:lnTo>
                <a:lnTo>
                  <a:pt x="2587" y="322"/>
                </a:lnTo>
                <a:lnTo>
                  <a:pt x="2618" y="310"/>
                </a:lnTo>
                <a:lnTo>
                  <a:pt x="2674" y="291"/>
                </a:lnTo>
                <a:lnTo>
                  <a:pt x="2680" y="291"/>
                </a:lnTo>
                <a:lnTo>
                  <a:pt x="2729" y="285"/>
                </a:lnTo>
                <a:lnTo>
                  <a:pt x="2767" y="285"/>
                </a:lnTo>
                <a:lnTo>
                  <a:pt x="2810" y="291"/>
                </a:lnTo>
                <a:lnTo>
                  <a:pt x="2816" y="291"/>
                </a:lnTo>
                <a:lnTo>
                  <a:pt x="2835" y="298"/>
                </a:lnTo>
                <a:lnTo>
                  <a:pt x="2841" y="298"/>
                </a:lnTo>
                <a:lnTo>
                  <a:pt x="2891" y="347"/>
                </a:lnTo>
                <a:lnTo>
                  <a:pt x="2909" y="360"/>
                </a:lnTo>
                <a:lnTo>
                  <a:pt x="2947" y="360"/>
                </a:lnTo>
                <a:lnTo>
                  <a:pt x="2978" y="347"/>
                </a:lnTo>
                <a:lnTo>
                  <a:pt x="3064" y="310"/>
                </a:lnTo>
                <a:lnTo>
                  <a:pt x="3108" y="285"/>
                </a:lnTo>
                <a:lnTo>
                  <a:pt x="3207" y="229"/>
                </a:lnTo>
                <a:lnTo>
                  <a:pt x="3306" y="186"/>
                </a:lnTo>
                <a:lnTo>
                  <a:pt x="3412" y="143"/>
                </a:lnTo>
                <a:lnTo>
                  <a:pt x="3523" y="105"/>
                </a:lnTo>
                <a:lnTo>
                  <a:pt x="3530" y="105"/>
                </a:lnTo>
                <a:lnTo>
                  <a:pt x="3641" y="74"/>
                </a:lnTo>
                <a:lnTo>
                  <a:pt x="3697" y="68"/>
                </a:lnTo>
                <a:lnTo>
                  <a:pt x="3747" y="62"/>
                </a:lnTo>
                <a:lnTo>
                  <a:pt x="3803" y="62"/>
                </a:lnTo>
                <a:lnTo>
                  <a:pt x="3852" y="68"/>
                </a:lnTo>
                <a:lnTo>
                  <a:pt x="3964" y="93"/>
                </a:lnTo>
                <a:lnTo>
                  <a:pt x="4063" y="118"/>
                </a:lnTo>
                <a:lnTo>
                  <a:pt x="4113" y="124"/>
                </a:lnTo>
                <a:lnTo>
                  <a:pt x="4156" y="130"/>
                </a:lnTo>
                <a:lnTo>
                  <a:pt x="4237" y="124"/>
                </a:lnTo>
                <a:lnTo>
                  <a:pt x="4311" y="112"/>
                </a:lnTo>
                <a:lnTo>
                  <a:pt x="4441" y="74"/>
                </a:lnTo>
                <a:lnTo>
                  <a:pt x="4491" y="56"/>
                </a:lnTo>
                <a:lnTo>
                  <a:pt x="4541" y="31"/>
                </a:lnTo>
                <a:lnTo>
                  <a:pt x="4584" y="6"/>
                </a:lnTo>
                <a:lnTo>
                  <a:pt x="4590" y="6"/>
                </a:lnTo>
                <a:lnTo>
                  <a:pt x="4628" y="0"/>
                </a:lnTo>
                <a:lnTo>
                  <a:pt x="4659" y="6"/>
                </a:lnTo>
                <a:lnTo>
                  <a:pt x="4665" y="6"/>
                </a:lnTo>
                <a:lnTo>
                  <a:pt x="4696" y="19"/>
                </a:lnTo>
                <a:lnTo>
                  <a:pt x="4733" y="44"/>
                </a:lnTo>
                <a:lnTo>
                  <a:pt x="4714" y="68"/>
                </a:lnTo>
                <a:lnTo>
                  <a:pt x="4690" y="56"/>
                </a:lnTo>
                <a:lnTo>
                  <a:pt x="4646" y="37"/>
                </a:lnTo>
                <a:lnTo>
                  <a:pt x="4628" y="31"/>
                </a:lnTo>
                <a:lnTo>
                  <a:pt x="4584" y="37"/>
                </a:lnTo>
                <a:lnTo>
                  <a:pt x="4553" y="56"/>
                </a:lnTo>
                <a:lnTo>
                  <a:pt x="4504" y="81"/>
                </a:lnTo>
                <a:lnTo>
                  <a:pt x="4504" y="87"/>
                </a:lnTo>
                <a:lnTo>
                  <a:pt x="4448" y="105"/>
                </a:lnTo>
                <a:lnTo>
                  <a:pt x="4441" y="105"/>
                </a:lnTo>
                <a:lnTo>
                  <a:pt x="4311" y="143"/>
                </a:lnTo>
                <a:lnTo>
                  <a:pt x="4237" y="155"/>
                </a:lnTo>
                <a:lnTo>
                  <a:pt x="4156" y="161"/>
                </a:lnTo>
                <a:lnTo>
                  <a:pt x="4113" y="155"/>
                </a:lnTo>
                <a:lnTo>
                  <a:pt x="4063" y="149"/>
                </a:lnTo>
                <a:lnTo>
                  <a:pt x="3964" y="124"/>
                </a:lnTo>
                <a:lnTo>
                  <a:pt x="3852" y="99"/>
                </a:lnTo>
                <a:lnTo>
                  <a:pt x="3803" y="93"/>
                </a:lnTo>
                <a:lnTo>
                  <a:pt x="3747" y="93"/>
                </a:lnTo>
                <a:lnTo>
                  <a:pt x="3697" y="99"/>
                </a:lnTo>
                <a:lnTo>
                  <a:pt x="3641" y="105"/>
                </a:lnTo>
                <a:lnTo>
                  <a:pt x="3536" y="136"/>
                </a:lnTo>
                <a:lnTo>
                  <a:pt x="3424" y="174"/>
                </a:lnTo>
                <a:lnTo>
                  <a:pt x="3319" y="217"/>
                </a:lnTo>
                <a:lnTo>
                  <a:pt x="3170" y="285"/>
                </a:lnTo>
                <a:lnTo>
                  <a:pt x="3120" y="310"/>
                </a:lnTo>
                <a:lnTo>
                  <a:pt x="3077" y="335"/>
                </a:lnTo>
                <a:lnTo>
                  <a:pt x="3077" y="341"/>
                </a:lnTo>
                <a:lnTo>
                  <a:pt x="2990" y="378"/>
                </a:lnTo>
                <a:lnTo>
                  <a:pt x="2959" y="391"/>
                </a:lnTo>
                <a:lnTo>
                  <a:pt x="2953" y="391"/>
                </a:lnTo>
                <a:lnTo>
                  <a:pt x="2903" y="391"/>
                </a:lnTo>
                <a:lnTo>
                  <a:pt x="2891" y="384"/>
                </a:lnTo>
                <a:lnTo>
                  <a:pt x="2853" y="360"/>
                </a:lnTo>
                <a:lnTo>
                  <a:pt x="2822" y="329"/>
                </a:lnTo>
                <a:lnTo>
                  <a:pt x="2798" y="322"/>
                </a:lnTo>
                <a:lnTo>
                  <a:pt x="2767" y="316"/>
                </a:lnTo>
                <a:lnTo>
                  <a:pt x="2729" y="316"/>
                </a:lnTo>
                <a:lnTo>
                  <a:pt x="2692" y="322"/>
                </a:lnTo>
                <a:lnTo>
                  <a:pt x="2630" y="341"/>
                </a:lnTo>
                <a:lnTo>
                  <a:pt x="2599" y="353"/>
                </a:lnTo>
                <a:lnTo>
                  <a:pt x="2599" y="347"/>
                </a:lnTo>
                <a:lnTo>
                  <a:pt x="2519" y="403"/>
                </a:lnTo>
                <a:lnTo>
                  <a:pt x="2487" y="422"/>
                </a:lnTo>
                <a:lnTo>
                  <a:pt x="2481" y="422"/>
                </a:lnTo>
                <a:lnTo>
                  <a:pt x="2438" y="446"/>
                </a:lnTo>
                <a:lnTo>
                  <a:pt x="2438" y="453"/>
                </a:lnTo>
                <a:lnTo>
                  <a:pt x="2382" y="471"/>
                </a:lnTo>
                <a:lnTo>
                  <a:pt x="2376" y="471"/>
                </a:lnTo>
                <a:lnTo>
                  <a:pt x="2314" y="490"/>
                </a:lnTo>
                <a:lnTo>
                  <a:pt x="2233" y="502"/>
                </a:lnTo>
                <a:lnTo>
                  <a:pt x="2140" y="521"/>
                </a:lnTo>
                <a:lnTo>
                  <a:pt x="2035" y="533"/>
                </a:lnTo>
                <a:lnTo>
                  <a:pt x="1923" y="545"/>
                </a:lnTo>
                <a:lnTo>
                  <a:pt x="1687" y="570"/>
                </a:lnTo>
                <a:lnTo>
                  <a:pt x="1576" y="589"/>
                </a:lnTo>
                <a:lnTo>
                  <a:pt x="1470" y="601"/>
                </a:lnTo>
                <a:lnTo>
                  <a:pt x="1272" y="638"/>
                </a:lnTo>
                <a:lnTo>
                  <a:pt x="1079" y="682"/>
                </a:lnTo>
                <a:lnTo>
                  <a:pt x="707" y="781"/>
                </a:lnTo>
                <a:lnTo>
                  <a:pt x="354" y="892"/>
                </a:lnTo>
                <a:lnTo>
                  <a:pt x="180" y="954"/>
                </a:lnTo>
                <a:lnTo>
                  <a:pt x="12" y="1023"/>
                </a:lnTo>
                <a:lnTo>
                  <a:pt x="0" y="992"/>
                </a:lnTo>
                <a:close/>
              </a:path>
            </a:pathLst>
          </a:custGeom>
          <a:solidFill>
            <a:srgbClr val="FFE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Rectangle 811">
            <a:extLst>
              <a:ext uri="{FF2B5EF4-FFF2-40B4-BE49-F238E27FC236}">
                <a16:creationId xmlns:a16="http://schemas.microsoft.com/office/drawing/2014/main" id="{7F960F57-5C3E-4510-8C12-CD61069AC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4545013"/>
            <a:ext cx="2563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00FFFF"/>
                </a:solidFill>
                <a:latin typeface="Comic Sans MS" panose="030F0702030302020204" pitchFamily="66" charset="0"/>
              </a:rPr>
              <a:t>Clear Water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0" name="Rectangle 812">
            <a:extLst>
              <a:ext uri="{FF2B5EF4-FFF2-40B4-BE49-F238E27FC236}">
                <a16:creationId xmlns:a16="http://schemas.microsoft.com/office/drawing/2014/main" id="{CF86A4C7-0226-4AF1-916F-00BF65C21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1866900"/>
            <a:ext cx="2540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FF00"/>
                </a:solidFill>
                <a:latin typeface="Comic Sans MS" panose="030F0702030302020204" pitchFamily="66" charset="0"/>
              </a:rPr>
              <a:t>Healthy Vegetation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1" name="Rectangle 813">
            <a:extLst>
              <a:ext uri="{FF2B5EF4-FFF2-40B4-BE49-F238E27FC236}">
                <a16:creationId xmlns:a16="http://schemas.microsoft.com/office/drawing/2014/main" id="{3B91F169-7A95-4C01-B4DE-21E87DF29FE5}"/>
              </a:ext>
            </a:extLst>
          </p:cNvPr>
          <p:cNvSpPr>
            <a:spLocks noChangeArrowheads="1"/>
          </p:cNvSpPr>
          <p:nvPr/>
        </p:nvSpPr>
        <p:spPr bwMode="auto">
          <a:xfrm rot="-720000">
            <a:off x="2919413" y="3148013"/>
            <a:ext cx="5222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D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2" name="Rectangle 814">
            <a:extLst>
              <a:ext uri="{FF2B5EF4-FFF2-40B4-BE49-F238E27FC236}">
                <a16:creationId xmlns:a16="http://schemas.microsoft.com/office/drawing/2014/main" id="{47FF8B1C-85C1-4C82-8AE8-87ADB40122B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3146425" y="3127375"/>
            <a:ext cx="423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r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3" name="Rectangle 815">
            <a:extLst>
              <a:ext uri="{FF2B5EF4-FFF2-40B4-BE49-F238E27FC236}">
                <a16:creationId xmlns:a16="http://schemas.microsoft.com/office/drawing/2014/main" id="{78DCFBFC-34D8-47A6-8401-C3C0771388F1}"/>
              </a:ext>
            </a:extLst>
          </p:cNvPr>
          <p:cNvSpPr>
            <a:spLocks noChangeArrowheads="1"/>
          </p:cNvSpPr>
          <p:nvPr/>
        </p:nvSpPr>
        <p:spPr bwMode="auto">
          <a:xfrm rot="-660000">
            <a:off x="3294063" y="3092450"/>
            <a:ext cx="4333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y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4" name="Rectangle 816">
            <a:extLst>
              <a:ext uri="{FF2B5EF4-FFF2-40B4-BE49-F238E27FC236}">
                <a16:creationId xmlns:a16="http://schemas.microsoft.com/office/drawing/2014/main" id="{675542C0-B258-49F9-96A3-A33DCA9A9D14}"/>
              </a:ext>
            </a:extLst>
          </p:cNvPr>
          <p:cNvSpPr>
            <a:spLocks noChangeArrowheads="1"/>
          </p:cNvSpPr>
          <p:nvPr/>
        </p:nvSpPr>
        <p:spPr bwMode="auto">
          <a:xfrm rot="-660000">
            <a:off x="3463925" y="3073400"/>
            <a:ext cx="3349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 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5" name="Rectangle 817">
            <a:extLst>
              <a:ext uri="{FF2B5EF4-FFF2-40B4-BE49-F238E27FC236}">
                <a16:creationId xmlns:a16="http://schemas.microsoft.com/office/drawing/2014/main" id="{CD159D69-BB26-4862-B954-6F48A49B115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3560763" y="3043238"/>
            <a:ext cx="482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B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6" name="Rectangle 818">
            <a:extLst>
              <a:ext uri="{FF2B5EF4-FFF2-40B4-BE49-F238E27FC236}">
                <a16:creationId xmlns:a16="http://schemas.microsoft.com/office/drawing/2014/main" id="{6D236A9E-85DD-4410-84F8-D5582AE8D12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3757613" y="3017838"/>
            <a:ext cx="4333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a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7" name="Rectangle 819">
            <a:extLst>
              <a:ext uri="{FF2B5EF4-FFF2-40B4-BE49-F238E27FC236}">
                <a16:creationId xmlns:a16="http://schemas.microsoft.com/office/drawing/2014/main" id="{C9BF79F6-0BF0-4D1E-98DF-8516B0E5142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3905250" y="2989263"/>
            <a:ext cx="4238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r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8" name="Rectangle 820">
            <a:extLst>
              <a:ext uri="{FF2B5EF4-FFF2-40B4-BE49-F238E27FC236}">
                <a16:creationId xmlns:a16="http://schemas.microsoft.com/office/drawing/2014/main" id="{2A489C3A-19F2-4881-B7A0-A5854A4C5E6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4051300" y="2979738"/>
            <a:ext cx="2428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69" name="Rectangle 821">
            <a:extLst>
              <a:ext uri="{FF2B5EF4-FFF2-40B4-BE49-F238E27FC236}">
                <a16:creationId xmlns:a16="http://schemas.microsoft.com/office/drawing/2014/main" id="{1E6E522C-9675-484C-B937-09076E36908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4241800" y="2947988"/>
            <a:ext cx="3349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 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70" name="Rectangle 822">
            <a:extLst>
              <a:ext uri="{FF2B5EF4-FFF2-40B4-BE49-F238E27FC236}">
                <a16:creationId xmlns:a16="http://schemas.microsoft.com/office/drawing/2014/main" id="{817F7A07-4E36-48EC-8BDA-353B61CC21C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4338638" y="2913063"/>
            <a:ext cx="5127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S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71" name="Rectangle 823">
            <a:extLst>
              <a:ext uri="{FF2B5EF4-FFF2-40B4-BE49-F238E27FC236}">
                <a16:creationId xmlns:a16="http://schemas.microsoft.com/office/drawing/2014/main" id="{379D4253-23B7-455A-8980-7B0E9C8DAE5F}"/>
              </a:ext>
            </a:extLst>
          </p:cNvPr>
          <p:cNvSpPr>
            <a:spLocks noChangeArrowheads="1"/>
          </p:cNvSpPr>
          <p:nvPr/>
        </p:nvSpPr>
        <p:spPr bwMode="auto">
          <a:xfrm rot="-660000">
            <a:off x="4545013" y="2874963"/>
            <a:ext cx="442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o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72" name="Rectangle 824">
            <a:extLst>
              <a:ext uri="{FF2B5EF4-FFF2-40B4-BE49-F238E27FC236}">
                <a16:creationId xmlns:a16="http://schemas.microsoft.com/office/drawing/2014/main" id="{D4C98D3E-5A30-46AD-A2DE-35BC1FF4C47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4714875" y="2859088"/>
            <a:ext cx="3349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i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7673" name="Rectangle 825">
            <a:extLst>
              <a:ext uri="{FF2B5EF4-FFF2-40B4-BE49-F238E27FC236}">
                <a16:creationId xmlns:a16="http://schemas.microsoft.com/office/drawing/2014/main" id="{243E3F05-2D2D-4137-91B7-0F30B7A67B7D}"/>
              </a:ext>
            </a:extLst>
          </p:cNvPr>
          <p:cNvSpPr>
            <a:spLocks noChangeArrowheads="1"/>
          </p:cNvSpPr>
          <p:nvPr/>
        </p:nvSpPr>
        <p:spPr bwMode="auto">
          <a:xfrm rot="-660000">
            <a:off x="4802188" y="2838450"/>
            <a:ext cx="325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FFE0C0"/>
                </a:solidFill>
                <a:latin typeface="Comic Sans MS" panose="030F0702030302020204" pitchFamily="66" charset="0"/>
              </a:rPr>
              <a:t>l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graphicFrame>
        <p:nvGraphicFramePr>
          <p:cNvPr id="14138" name="Group 826">
            <a:extLst>
              <a:ext uri="{FF2B5EF4-FFF2-40B4-BE49-F238E27FC236}">
                <a16:creationId xmlns:a16="http://schemas.microsoft.com/office/drawing/2014/main" id="{BCD104FF-FF31-4FBE-9A4D-1AD830BB177F}"/>
              </a:ext>
            </a:extLst>
          </p:cNvPr>
          <p:cNvGraphicFramePr>
            <a:graphicFrameLocks noGrp="1"/>
          </p:cNvGraphicFramePr>
          <p:nvPr/>
        </p:nvGraphicFramePr>
        <p:xfrm>
          <a:off x="5051425" y="2771775"/>
          <a:ext cx="4241800" cy="1609725"/>
        </p:xfrm>
        <a:graphic>
          <a:graphicData uri="http://schemas.openxmlformats.org/drawingml/2006/table">
            <a:tbl>
              <a:tblPr/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Cover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NIR/Red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Water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Low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Low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~ 0.1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Soil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High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High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~ 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Vegetation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Very High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Low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Very High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701" name="Slide Number Placeholder 826">
            <a:extLst>
              <a:ext uri="{FF2B5EF4-FFF2-40B4-BE49-F238E27FC236}">
                <a16:creationId xmlns:a16="http://schemas.microsoft.com/office/drawing/2014/main" id="{21C8624B-3725-4E0F-A0C0-F04CC642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3E00E-57E9-4F8C-A3DA-5EB9217FBD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8C48ED7-78BD-4A2F-81EA-16BD26C2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839200" cy="48926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There are several VIs, most are functionally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equivalent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Most use a combination of the 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red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near infrared bands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Comic Sans MS" pitchFamily="66" charset="0"/>
              </a:rPr>
              <a:t>Simple Ratio (SR)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Comic Sans MS" pitchFamily="66" charset="0"/>
              </a:rPr>
              <a:t>Normalized Difference Vegetation Index (NDVI)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Comic Sans MS" pitchFamily="66" charset="0"/>
              </a:rPr>
              <a:t>Enhanced vegetation index (EVI)</a:t>
            </a:r>
            <a:endParaRPr lang="en-US" sz="2000" b="1" i="1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2000" b="1" i="1" dirty="0">
              <a:latin typeface="Comic Sans MS" pitchFamily="66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370D095-6AAA-40F2-8E93-55664506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Vegetation Indices (VIs)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FD52F6D-B89D-4D88-B100-128649DA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B46BCB-E4FA-40C6-BD87-596EAC4B7C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63B3B9A-4548-4F26-96E6-14E73855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01000" cy="3092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>
                <a:latin typeface="Comic Sans MS" pitchFamily="66" charset="0"/>
              </a:rPr>
              <a:t>Cohen (1991) suggests that the first true vegetation index was the Simple Ratio (SR)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>
                <a:latin typeface="Comic Sans MS" pitchFamily="66" charset="0"/>
              </a:rPr>
              <a:t>Image ratioing serves to </a:t>
            </a:r>
            <a:r>
              <a:rPr 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highlight subtle variations</a:t>
            </a:r>
            <a:r>
              <a:rPr lang="en-US" sz="2800">
                <a:latin typeface="Comic Sans MS" pitchFamily="66" charset="0"/>
              </a:rPr>
              <a:t> in the spectral responses of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various surface covers</a:t>
            </a:r>
            <a:r>
              <a:rPr lang="en-US" sz="280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>
                <a:latin typeface="Comic Sans MS" pitchFamily="66" charset="0"/>
              </a:rPr>
              <a:t>Landsat: Band 4/Band 3 </a:t>
            </a:r>
          </a:p>
        </p:txBody>
      </p:sp>
      <p:graphicFrame>
        <p:nvGraphicFramePr>
          <p:cNvPr id="31747" name="Object 7">
            <a:extLst>
              <a:ext uri="{FF2B5EF4-FFF2-40B4-BE49-F238E27FC236}">
                <a16:creationId xmlns:a16="http://schemas.microsoft.com/office/drawing/2014/main" id="{CBCF6A7A-07E3-4A34-AC87-7986BCE2E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495800"/>
          <a:ext cx="19446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95800"/>
                        <a:ext cx="19446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8">
            <a:extLst>
              <a:ext uri="{FF2B5EF4-FFF2-40B4-BE49-F238E27FC236}">
                <a16:creationId xmlns:a16="http://schemas.microsoft.com/office/drawing/2014/main" id="{A3E480B6-464B-41CB-B71B-651036B4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Simple Ratio (SR)</a:t>
            </a:r>
          </a:p>
        </p:txBody>
      </p:sp>
      <p:sp>
        <p:nvSpPr>
          <p:cNvPr id="31749" name="Slide Number Placeholder 8">
            <a:extLst>
              <a:ext uri="{FF2B5EF4-FFF2-40B4-BE49-F238E27FC236}">
                <a16:creationId xmlns:a16="http://schemas.microsoft.com/office/drawing/2014/main" id="{6B459EBD-4FDD-42C4-A2D4-25A8E3BA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F783A2-563F-429C-B503-44B65CB2468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160B46-2F12-4ACE-BCDA-343EA865F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41148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Rouse et al. (1974) developed the generic NDVI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NDVI values are real numbers ranging from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-1 to 1</a:t>
            </a:r>
            <a:r>
              <a:rPr lang="en-US" sz="2400" dirty="0">
                <a:latin typeface="Comic Sans MS" pitchFamily="66" charset="0"/>
              </a:rPr>
              <a:t>,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Well 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vegetated areas</a:t>
            </a:r>
            <a:r>
              <a:rPr lang="en-US" sz="2400" dirty="0">
                <a:latin typeface="Comic Sans MS" pitchFamily="66" charset="0"/>
              </a:rPr>
              <a:t> have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higher values</a:t>
            </a:r>
            <a:r>
              <a:rPr lang="en-US" sz="2400" dirty="0">
                <a:latin typeface="Comic Sans MS" pitchFamily="66" charset="0"/>
              </a:rPr>
              <a:t> (NIR &gt;&gt; red reflectance)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</a:t>
            </a:r>
            <a:r>
              <a:rPr lang="en-US" sz="2400" dirty="0">
                <a:latin typeface="Comic Sans MS" pitchFamily="66" charset="0"/>
              </a:rPr>
              <a:t> (and sometimes shadow) have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negative values</a:t>
            </a:r>
            <a:r>
              <a:rPr lang="en-US" sz="2400" dirty="0">
                <a:latin typeface="Comic Sans MS" pitchFamily="66" charset="0"/>
              </a:rPr>
              <a:t> (red reflectance &gt; NIR reflectance)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Rock, dry soil</a:t>
            </a:r>
            <a:r>
              <a:rPr lang="en-US" sz="2400" dirty="0">
                <a:latin typeface="Comic Sans MS" pitchFamily="66" charset="0"/>
              </a:rPr>
              <a:t>, and senesced vegetation have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values near zero</a:t>
            </a:r>
            <a:r>
              <a:rPr lang="en-US" sz="2400" dirty="0">
                <a:latin typeface="Comic Sans MS" pitchFamily="66" charset="0"/>
              </a:rPr>
              <a:t> (red reflectance = NIR reflectance).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54DB63A-8B72-40A0-AE3B-FBA20230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Normalized Difference Vegetation Index (NDVI)</a:t>
            </a:r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2769FD6D-1A45-4A4F-B67E-D74FB6693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81600"/>
          <a:ext cx="2667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1218671" imgH="393529" progId="Equation.3">
                  <p:embed/>
                </p:oleObj>
              </mc:Choice>
              <mc:Fallback>
                <p:oleObj name="Equation" r:id="rId4" imgW="121867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81600"/>
                        <a:ext cx="2667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02562187-2983-4A55-AB76-9DB0DB0B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C0348-E583-48DB-8562-DAF62FB710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243957-3DD6-4845-BF88-A141BB3E2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0488"/>
            <a:ext cx="81534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 NDVI Image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C1CC244-BAEC-4290-8CCC-B8F261A8A542}"/>
              </a:ext>
            </a:extLst>
          </p:cNvPr>
          <p:cNvGrpSpPr>
            <a:grpSpLocks/>
          </p:cNvGrpSpPr>
          <p:nvPr/>
        </p:nvGrpSpPr>
        <p:grpSpPr bwMode="auto">
          <a:xfrm>
            <a:off x="0" y="952500"/>
            <a:ext cx="2447925" cy="2643188"/>
            <a:chOff x="286" y="659"/>
            <a:chExt cx="1542" cy="1665"/>
          </a:xfrm>
        </p:grpSpPr>
        <p:pic>
          <p:nvPicPr>
            <p:cNvPr id="35851" name="Picture 4" descr="Capture1">
              <a:extLst>
                <a:ext uri="{FF2B5EF4-FFF2-40B4-BE49-F238E27FC236}">
                  <a16:creationId xmlns:a16="http://schemas.microsoft.com/office/drawing/2014/main" id="{3B45E19B-093E-408D-903E-5555A5FFB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" t="10455" r="76071" b="49750"/>
            <a:stretch>
              <a:fillRect/>
            </a:stretch>
          </p:blipFill>
          <p:spPr bwMode="auto">
            <a:xfrm>
              <a:off x="515" y="659"/>
              <a:ext cx="1313" cy="166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52" name="Text Box 5">
              <a:extLst>
                <a:ext uri="{FF2B5EF4-FFF2-40B4-BE49-F238E27FC236}">
                  <a16:creationId xmlns:a16="http://schemas.microsoft.com/office/drawing/2014/main" id="{021D1491-A73E-45BC-99E3-24A5EFA97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0" y="1459"/>
              <a:ext cx="643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hlink"/>
                  </a:solidFill>
                  <a:latin typeface="Comic Sans MS" panose="030F0702030302020204" pitchFamily="66" charset="0"/>
                </a:rPr>
                <a:t>Red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E321B2C0-A58A-47A8-9A0B-835EBCF2F8F7}"/>
              </a:ext>
            </a:extLst>
          </p:cNvPr>
          <p:cNvGrpSpPr>
            <a:grpSpLocks/>
          </p:cNvGrpSpPr>
          <p:nvPr/>
        </p:nvGrpSpPr>
        <p:grpSpPr bwMode="auto">
          <a:xfrm>
            <a:off x="3175" y="3714750"/>
            <a:ext cx="2455863" cy="2662238"/>
            <a:chOff x="288" y="2399"/>
            <a:chExt cx="1547" cy="1677"/>
          </a:xfrm>
        </p:grpSpPr>
        <p:pic>
          <p:nvPicPr>
            <p:cNvPr id="35849" name="Picture 7" descr="Capture2">
              <a:extLst>
                <a:ext uri="{FF2B5EF4-FFF2-40B4-BE49-F238E27FC236}">
                  <a16:creationId xmlns:a16="http://schemas.microsoft.com/office/drawing/2014/main" id="{88F888B5-3CB4-4E41-B988-B50646132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" t="9547" r="75592" b="50136"/>
            <a:stretch>
              <a:fillRect/>
            </a:stretch>
          </p:blipFill>
          <p:spPr bwMode="auto">
            <a:xfrm>
              <a:off x="503" y="2399"/>
              <a:ext cx="1332" cy="167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50" name="Text Box 8">
              <a:extLst>
                <a:ext uri="{FF2B5EF4-FFF2-40B4-BE49-F238E27FC236}">
                  <a16:creationId xmlns:a16="http://schemas.microsoft.com/office/drawing/2014/main" id="{51D34334-8806-4B01-B84B-6CDD0863C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16" y="3093"/>
              <a:ext cx="1440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hlink"/>
                  </a:solidFill>
                  <a:latin typeface="Comic Sans MS" panose="030F0702030302020204" pitchFamily="66" charset="0"/>
                </a:rPr>
                <a:t>Near Infrared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10EC6DF5-6483-4562-B2A7-0EEB3861FC43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609600"/>
            <a:ext cx="4583112" cy="5837238"/>
            <a:chOff x="2055" y="635"/>
            <a:chExt cx="2740" cy="3485"/>
          </a:xfrm>
        </p:grpSpPr>
        <p:pic>
          <p:nvPicPr>
            <p:cNvPr id="35847" name="Picture 10" descr="ndvi">
              <a:extLst>
                <a:ext uri="{FF2B5EF4-FFF2-40B4-BE49-F238E27FC236}">
                  <a16:creationId xmlns:a16="http://schemas.microsoft.com/office/drawing/2014/main" id="{5749492A-B2D6-45F9-9125-5DDE5CDFF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3" t="11111" r="21802" b="14467"/>
            <a:stretch>
              <a:fillRect/>
            </a:stretch>
          </p:blipFill>
          <p:spPr bwMode="auto">
            <a:xfrm>
              <a:off x="2055" y="635"/>
              <a:ext cx="2740" cy="348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8" name="Text Box 11">
              <a:extLst>
                <a:ext uri="{FF2B5EF4-FFF2-40B4-BE49-F238E27FC236}">
                  <a16:creationId xmlns:a16="http://schemas.microsoft.com/office/drawing/2014/main" id="{427F4506-3BD2-4F55-BB95-1F8EFF642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" y="3355"/>
              <a:ext cx="918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hlink"/>
                  </a:solidFill>
                  <a:latin typeface="Comic Sans MS" panose="030F0702030302020204" pitchFamily="66" charset="0"/>
                </a:rPr>
                <a:t>NDVI</a:t>
              </a:r>
            </a:p>
          </p:txBody>
        </p:sp>
      </p:grpSp>
      <p:sp>
        <p:nvSpPr>
          <p:cNvPr id="35846" name="Slide Number Placeholder 12">
            <a:extLst>
              <a:ext uri="{FF2B5EF4-FFF2-40B4-BE49-F238E27FC236}">
                <a16:creationId xmlns:a16="http://schemas.microsoft.com/office/drawing/2014/main" id="{4E2B1E79-9E12-4CD9-85C4-56C79E6E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6BDB7A-9F0C-4410-942A-FC69314BB05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f_NDVI_wb">
            <a:extLst>
              <a:ext uri="{FF2B5EF4-FFF2-40B4-BE49-F238E27FC236}">
                <a16:creationId xmlns:a16="http://schemas.microsoft.com/office/drawing/2014/main" id="{588CD8D6-A3D8-4ECC-8EFC-C2F3B4AB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2530" r="15277" b="24899"/>
          <a:stretch>
            <a:fillRect/>
          </a:stretch>
        </p:blipFill>
        <p:spPr bwMode="auto">
          <a:xfrm>
            <a:off x="0" y="0"/>
            <a:ext cx="7239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2">
            <a:extLst>
              <a:ext uri="{FF2B5EF4-FFF2-40B4-BE49-F238E27FC236}">
                <a16:creationId xmlns:a16="http://schemas.microsoft.com/office/drawing/2014/main" id="{4CFA81F0-D78D-444E-9355-1893287C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621A31-C634-480B-9359-84EBA2769C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f_NDVI">
            <a:extLst>
              <a:ext uri="{FF2B5EF4-FFF2-40B4-BE49-F238E27FC236}">
                <a16:creationId xmlns:a16="http://schemas.microsoft.com/office/drawing/2014/main" id="{5A7E7ED3-FC87-40F3-BB65-60B9E284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2530" r="15277" b="24899"/>
          <a:stretch>
            <a:fillRect/>
          </a:stretch>
        </p:blipFill>
        <p:spPr bwMode="auto">
          <a:xfrm>
            <a:off x="0" y="0"/>
            <a:ext cx="7239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2">
            <a:extLst>
              <a:ext uri="{FF2B5EF4-FFF2-40B4-BE49-F238E27FC236}">
                <a16:creationId xmlns:a16="http://schemas.microsoft.com/office/drawing/2014/main" id="{05F4A4E2-75DC-48F0-944C-8018AB7D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67FD2F-B954-4521-B9AD-F459F1F92B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D1F9E5D-E040-4B69-8735-F7EB541A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838200"/>
            <a:ext cx="5715000" cy="477996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4902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051D8E-6D0F-4C15-B113-C91045064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NDVI of AVHRR Imagery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563C3D0F-02C3-481F-AC78-4639F7934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41550"/>
            <a:ext cx="435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  <a:latin typeface="Comic Sans MS" panose="030F0702030302020204" pitchFamily="66" charset="0"/>
              </a:rPr>
              <a:t>Progression through the season...</a:t>
            </a:r>
          </a:p>
        </p:txBody>
      </p:sp>
      <p:pic>
        <p:nvPicPr>
          <p:cNvPr id="41989" name="Picture 5" descr="AVHRRAnim4">
            <a:extLst>
              <a:ext uri="{FF2B5EF4-FFF2-40B4-BE49-F238E27FC236}">
                <a16:creationId xmlns:a16="http://schemas.microsoft.com/office/drawing/2014/main" id="{60F1DB6C-BAB4-4C07-A018-164373F9C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027113"/>
            <a:ext cx="539750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>
            <a:extLst>
              <a:ext uri="{FF2B5EF4-FFF2-40B4-BE49-F238E27FC236}">
                <a16:creationId xmlns:a16="http://schemas.microsoft.com/office/drawing/2014/main" id="{25535D11-824A-4B6E-A828-3976C8323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4965700"/>
            <a:ext cx="4999038" cy="228600"/>
          </a:xfrm>
          <a:prstGeom prst="rect">
            <a:avLst/>
          </a:prstGeom>
          <a:gradFill rotWithShape="0">
            <a:gsLst>
              <a:gs pos="0">
                <a:srgbClr val="F0FFEF"/>
              </a:gs>
              <a:gs pos="100000">
                <a:srgbClr val="AFE09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99D05150-11C7-44F9-B053-FFF9636D7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5265738"/>
            <a:ext cx="5287962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Low		NDVI VALUE		High</a:t>
            </a:r>
          </a:p>
        </p:txBody>
      </p:sp>
      <p:sp>
        <p:nvSpPr>
          <p:cNvPr id="41992" name="Slide Number Placeholder 7">
            <a:extLst>
              <a:ext uri="{FF2B5EF4-FFF2-40B4-BE49-F238E27FC236}">
                <a16:creationId xmlns:a16="http://schemas.microsoft.com/office/drawing/2014/main" id="{8350B016-2C5D-4B60-B127-F7E4AEE6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A50DE5-15ED-4F0D-A8AC-68B5F89C9D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7A5BE65B-0351-4086-9AE8-DCA1BA14F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1160463"/>
          <a:ext cx="52990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4" imgW="2489200" imgH="431800" progId="Equation.3">
                  <p:embed/>
                </p:oleObj>
              </mc:Choice>
              <mc:Fallback>
                <p:oleObj name="Equation" r:id="rId4" imgW="24892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160463"/>
                        <a:ext cx="529907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3">
            <a:extLst>
              <a:ext uri="{FF2B5EF4-FFF2-40B4-BE49-F238E27FC236}">
                <a16:creationId xmlns:a16="http://schemas.microsoft.com/office/drawing/2014/main" id="{21713D9F-99EE-4EF5-BC50-6CBA0461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92375"/>
            <a:ext cx="8604250" cy="24733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Where C1, C2 coefficients adjusting for atmospheric effects and L is a soil adjustment factor.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They are empirically determined as C1=6.0, C2=7.5 and L=1.0.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EVI has improved sensitivity to high biomass regions.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3D618C75-5E7E-46B8-A154-6F45B524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89588"/>
            <a:ext cx="7288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Comic Sans MS" panose="030F0702030302020204" pitchFamily="66" charset="0"/>
              </a:rPr>
              <a:t>Huete and Justice, 1999 MODIS vegetation index.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Comic Sans MS" panose="030F0702030302020204" pitchFamily="66" charset="0"/>
              </a:rPr>
              <a:t>http://modarch.gsfc.nasa.gov/MODIS/LAND/#vegetation-indices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6EFFCACF-CB9E-49E0-904C-02E0A85D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Enhanced Vegetation Index (EVI)</a:t>
            </a:r>
          </a:p>
        </p:txBody>
      </p:sp>
      <p:sp>
        <p:nvSpPr>
          <p:cNvPr id="44038" name="Slide Number Placeholder 5">
            <a:extLst>
              <a:ext uri="{FF2B5EF4-FFF2-40B4-BE49-F238E27FC236}">
                <a16:creationId xmlns:a16="http://schemas.microsoft.com/office/drawing/2014/main" id="{D65E3EFD-F44D-4E25-B9AA-48824E28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5B9896-86F5-4BA4-8068-44BA9A96751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875E04-5F09-428C-A24B-7A16769BA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2163" y="836613"/>
            <a:ext cx="8047037" cy="5183187"/>
          </a:xfrm>
          <a:solidFill>
            <a:srgbClr val="00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tIns="137160"/>
          <a:lstStyle/>
          <a:p>
            <a:pPr marL="457200" indent="-4572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Phenological cycle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Vegetation indices</a:t>
            </a:r>
          </a:p>
          <a:p>
            <a:pPr marL="914400" lvl="1" indent="-452438" eaLnBrk="1" hangingPunct="1"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Vegetation index (VI)</a:t>
            </a:r>
          </a:p>
          <a:p>
            <a:pPr marL="914400" lvl="1" indent="-452438" eaLnBrk="1" hangingPunct="1"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Normalized difference vegetation index (NDVI)</a:t>
            </a:r>
          </a:p>
          <a:p>
            <a:pPr marL="914400" lvl="1" indent="-452438" eaLnBrk="1" hangingPunct="1"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Enhanced vegetation index (EVI)</a:t>
            </a:r>
          </a:p>
          <a:p>
            <a:pPr marL="914400" lvl="1" indent="-452438" eaLnBrk="1" hangingPunct="1"/>
            <a:endParaRPr lang="en-US" altLang="en-US">
              <a:latin typeface="Comic Sans MS" panose="030F0702030302020204" pitchFamily="66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§"/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2402784-6325-4189-9FAD-C24404256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0"/>
            <a:ext cx="8201025" cy="682625"/>
          </a:xfrm>
          <a:solidFill>
            <a:srgbClr val="CC000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Lecture objectives</a:t>
            </a:r>
          </a:p>
        </p:txBody>
      </p:sp>
      <p:pic>
        <p:nvPicPr>
          <p:cNvPr id="9220" name="Picture 4" descr="target">
            <a:extLst>
              <a:ext uri="{FF2B5EF4-FFF2-40B4-BE49-F238E27FC236}">
                <a16:creationId xmlns:a16="http://schemas.microsoft.com/office/drawing/2014/main" id="{DB8BE495-B33D-42E0-95D9-0C74E942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" cy="700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2B084531-72B0-4C04-91C1-1205A7E0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9F015-739E-4096-B9D0-4B872FEB35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D1430ED0-75C1-465E-9EBE-381A7D02B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7696200" cy="5286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Deering et al. (1975) defined the TDI</a:t>
            </a:r>
          </a:p>
        </p:txBody>
      </p:sp>
      <p:graphicFrame>
        <p:nvGraphicFramePr>
          <p:cNvPr id="46083" name="Rectangle 3">
            <a:extLst>
              <a:ext uri="{FF2B5EF4-FFF2-40B4-BE49-F238E27FC236}">
                <a16:creationId xmlns:a16="http://schemas.microsoft.com/office/drawing/2014/main" id="{1861F64C-E9D9-4CBA-80F2-0B3C01FE2125}"/>
              </a:ext>
            </a:extLst>
          </p:cNvPr>
          <p:cNvGraphicFramePr>
            <a:graphicFrameLocks/>
          </p:cNvGraphicFramePr>
          <p:nvPr/>
        </p:nvGraphicFramePr>
        <p:xfrm>
          <a:off x="1524000" y="1397000"/>
          <a:ext cx="50292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502920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Rectangle 4">
            <a:extLst>
              <a:ext uri="{FF2B5EF4-FFF2-40B4-BE49-F238E27FC236}">
                <a16:creationId xmlns:a16="http://schemas.microsoft.com/office/drawing/2014/main" id="{D04583DD-3D2B-429E-8558-668342F74B52}"/>
              </a:ext>
            </a:extLst>
          </p:cNvPr>
          <p:cNvGraphicFramePr>
            <a:graphicFrameLocks/>
          </p:cNvGraphicFramePr>
          <p:nvPr/>
        </p:nvGraphicFramePr>
        <p:xfrm>
          <a:off x="1524000" y="1397000"/>
          <a:ext cx="6629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0" name="Rectangle 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629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Rectangle 5">
            <a:extLst>
              <a:ext uri="{FF2B5EF4-FFF2-40B4-BE49-F238E27FC236}">
                <a16:creationId xmlns:a16="http://schemas.microsoft.com/office/drawing/2014/main" id="{463BC996-BABE-40C6-89F0-61AFC4A8C129}"/>
              </a:ext>
            </a:extLst>
          </p:cNvPr>
          <p:cNvGraphicFramePr>
            <a:graphicFrameLocks/>
          </p:cNvGraphicFramePr>
          <p:nvPr/>
        </p:nvGraphicFramePr>
        <p:xfrm>
          <a:off x="1524000" y="4191000"/>
          <a:ext cx="35814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0" name="Rectangle 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35814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Rectangle 6">
            <a:extLst>
              <a:ext uri="{FF2B5EF4-FFF2-40B4-BE49-F238E27FC236}">
                <a16:creationId xmlns:a16="http://schemas.microsoft.com/office/drawing/2014/main" id="{8F4D9A1F-19BB-4586-99FA-EED336F8D72E}"/>
              </a:ext>
            </a:extLst>
          </p:cNvPr>
          <p:cNvGraphicFramePr>
            <a:graphicFrameLocks/>
          </p:cNvGraphicFramePr>
          <p:nvPr/>
        </p:nvGraphicFramePr>
        <p:xfrm>
          <a:off x="1524000" y="4114800"/>
          <a:ext cx="2895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7" imgW="0" imgH="0" progId="Equation.3">
                  <p:embed/>
                </p:oleObj>
              </mc:Choice>
              <mc:Fallback>
                <p:oleObj name="Equation" r:id="rId7" imgW="0" imgH="0" progId="Equation.3">
                  <p:embed/>
                  <p:pic>
                    <p:nvPicPr>
                      <p:cNvPr id="0" name="Rectangle 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28956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>
            <a:extLst>
              <a:ext uri="{FF2B5EF4-FFF2-40B4-BE49-F238E27FC236}">
                <a16:creationId xmlns:a16="http://schemas.microsoft.com/office/drawing/2014/main" id="{FED838C7-8372-49BD-8EEC-90A94469F7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424973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8" imgW="1497950" imgH="444307" progId="Equation.3">
                  <p:embed/>
                </p:oleObj>
              </mc:Choice>
              <mc:Fallback>
                <p:oleObj name="Equation" r:id="rId8" imgW="1497950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4249738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8">
            <a:extLst>
              <a:ext uri="{FF2B5EF4-FFF2-40B4-BE49-F238E27FC236}">
                <a16:creationId xmlns:a16="http://schemas.microsoft.com/office/drawing/2014/main" id="{4DE7C864-930C-40EB-9BDA-480FB3E4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43400"/>
            <a:ext cx="6858000" cy="8318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0.5 is added to the NDVI; the square root of the result is utilized to stabilize the variance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C5A667C6-A6D3-4B9D-83EE-E3821C27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Transformed Vegetation Index (TVI)</a:t>
            </a:r>
          </a:p>
        </p:txBody>
      </p:sp>
      <p:sp>
        <p:nvSpPr>
          <p:cNvPr id="46090" name="Slide Number Placeholder 9">
            <a:extLst>
              <a:ext uri="{FF2B5EF4-FFF2-40B4-BE49-F238E27FC236}">
                <a16:creationId xmlns:a16="http://schemas.microsoft.com/office/drawing/2014/main" id="{56EE1E19-56E1-4E06-A195-51E6F977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80638-066A-4F44-AF65-2161A28ADC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91B1E7C-CDE3-4891-ABC3-5D3A4087C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904163" cy="4354513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 tIns="137160" bIns="137160"/>
          <a:lstStyle/>
          <a:p>
            <a:pPr eaLnBrk="1" hangingPunct="1">
              <a:defRPr/>
            </a:pPr>
            <a:r>
              <a:rPr lang="en-US" sz="2800">
                <a:latin typeface="Comic Sans MS" pitchFamily="66" charset="0"/>
              </a:rPr>
              <a:t>In addition to the standard VIs, there are several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transformation equations</a:t>
            </a:r>
            <a:r>
              <a:rPr lang="en-US" sz="2800">
                <a:latin typeface="Comic Sans MS" pitchFamily="66" charset="0"/>
              </a:rPr>
              <a:t> that each create several new images. </a:t>
            </a:r>
          </a:p>
          <a:p>
            <a:pPr eaLnBrk="1" hangingPunct="1">
              <a:defRPr/>
            </a:pPr>
            <a:endParaRPr lang="en-US" sz="140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Linear transformations</a:t>
            </a:r>
          </a:p>
          <a:p>
            <a:pPr lvl="1" eaLnBrk="1" hangingPunct="1">
              <a:defRPr/>
            </a:pPr>
            <a:r>
              <a:rPr lang="en-US">
                <a:latin typeface="Comic Sans MS" pitchFamily="66" charset="0"/>
              </a:rPr>
              <a:t>PCA (principal component analysis)</a:t>
            </a:r>
          </a:p>
          <a:p>
            <a:pPr lvl="1" eaLnBrk="1" hangingPunct="1">
              <a:defRPr/>
            </a:pPr>
            <a:r>
              <a:rPr lang="en-US">
                <a:latin typeface="Comic Sans MS" pitchFamily="66" charset="0"/>
              </a:rPr>
              <a:t>K-T (Kauth-Thomas) – Tasseled cap transform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48131" name="Slide Number Placeholder 2">
            <a:extLst>
              <a:ext uri="{FF2B5EF4-FFF2-40B4-BE49-F238E27FC236}">
                <a16:creationId xmlns:a16="http://schemas.microsoft.com/office/drawing/2014/main" id="{43946666-9F40-4D9E-9093-B2ED529B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818DDB-BCBF-478C-A0EF-B33020071B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AC3028-7917-4971-93C3-6ED1F74D2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070850" cy="4800600"/>
          </a:xfrm>
          <a:solidFill>
            <a:srgbClr val="00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tIns="137160" bIns="137160"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Topics: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What are Vegetation Indices?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Why do they work?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Band Ratios 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 emphasize leaf area index (LAI), % green cover, chlorophyll content, green biomass.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NDVI: Normalized Difference Vegetation Index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EVI: Enhanced Vegetation Index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3764DD1-5358-439A-A35E-A0B10FB14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Vegetation Indices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C8DF59D-E332-499C-AD46-44790E82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9F6F3A-984B-4E48-8B03-657D987609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F9E9E46-1911-47A0-A5DB-3F723DD633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763000" cy="54102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 tIns="137160" bIns="137160"/>
          <a:lstStyle/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What is phenology? 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periodic</a:t>
            </a:r>
            <a:r>
              <a:rPr lang="en-US" sz="2800" dirty="0">
                <a:latin typeface="Comic Sans MS" pitchFamily="66" charset="0"/>
              </a:rPr>
              <a:t> biological phenomena that are correlated with climatic (annual) conditions 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Tells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when Remote Sensing (RS) data</a:t>
            </a:r>
            <a:r>
              <a:rPr lang="en-US" sz="2800" dirty="0">
                <a:latin typeface="Comic Sans MS" pitchFamily="66" charset="0"/>
              </a:rPr>
              <a:t> should be collected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When the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crops are planted</a:t>
            </a:r>
            <a:r>
              <a:rPr lang="en-US" sz="2800" dirty="0">
                <a:latin typeface="Comic Sans MS" pitchFamily="66" charset="0"/>
              </a:rPr>
              <a:t>? 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When they are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harvested</a:t>
            </a:r>
            <a:r>
              <a:rPr lang="en-US" sz="2800" dirty="0">
                <a:latin typeface="Comic Sans MS" pitchFamily="66" charset="0"/>
              </a:rPr>
              <a:t>?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When do they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reach their full development</a:t>
            </a:r>
            <a:r>
              <a:rPr lang="en-US" sz="2800" dirty="0">
                <a:latin typeface="Comic Sans MS" pitchFamily="66" charset="0"/>
              </a:rPr>
              <a:t>? 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And when they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have not yet developed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lvl="2" eaLnBrk="1" hangingPunct="1">
              <a:spcBef>
                <a:spcPct val="30000"/>
              </a:spcBef>
              <a:spcAft>
                <a:spcPct val="20000"/>
              </a:spcAft>
              <a:buFont typeface="Wingdings" pitchFamily="2" charset="2"/>
              <a:buChar char="§"/>
              <a:defRPr/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322079-811F-42FB-8516-400A7D3A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Phenological cycle characteristics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DEA2D980-9C65-4A8D-A867-EFDD02B4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3BB48-2023-4087-AF2A-64462157BE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EB31D938-9EEE-4D49-B095-90A305F4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Phenological cycle characteristics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FDCE2F8A-782B-4039-AF16-91C68E82FF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3" y="914400"/>
            <a:ext cx="8321675" cy="5791200"/>
          </a:xfrm>
          <a:solidFill>
            <a:srgbClr val="66FF33"/>
          </a:solidFill>
          <a:effectLst>
            <a:outerShdw dist="107763" dir="2700000" algn="ctr" rotWithShape="0">
              <a:srgbClr val="000000"/>
            </a:outerShdw>
          </a:effectLst>
        </p:spPr>
      </p:pic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C29FC99-9177-4E1F-A714-B19C1F5D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BD58D-49E8-4DDE-8F23-836AB216BE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47E44CE3-66CB-47E7-8125-2490050FD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572000"/>
            <a:ext cx="487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8EDC264-C5A2-4EB0-91CB-65B8FAE2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1000"/>
            <a:ext cx="2844800" cy="22367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Phenological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Cycles of Soybeans and Corn in South Carolina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8D6FA77-D7B7-48A8-818C-6AEDA5FD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6172200"/>
            <a:ext cx="871537" cy="2841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chemeClr val="tx2"/>
                </a:solidFill>
                <a:latin typeface="Times" panose="02020603050405020304" pitchFamily="18" charset="0"/>
              </a:rPr>
              <a:t>Jensen, 2000</a:t>
            </a:r>
            <a:endParaRPr lang="en-US" altLang="en-US" sz="240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904B600E-6090-44D6-A88F-B8D78536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6200"/>
            <a:ext cx="5432425" cy="66325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>
            <a:extLst>
              <a:ext uri="{FF2B5EF4-FFF2-40B4-BE49-F238E27FC236}">
                <a16:creationId xmlns:a16="http://schemas.microsoft.com/office/drawing/2014/main" id="{09FEFA79-82A9-4F85-B4CB-2D0B65A10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762000"/>
            <a:ext cx="865187" cy="3460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Soybeans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2C75D71B-1CBE-478C-81F3-4A23D13B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124200"/>
            <a:ext cx="533400" cy="3460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Corn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D84F77E1-0BFE-4C11-BE22-10C1C118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3200400"/>
            <a:ext cx="338138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17B12963-C0C3-4848-8DE2-F370A574E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533400"/>
            <a:ext cx="8128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>
            <a:extLst>
              <a:ext uri="{FF2B5EF4-FFF2-40B4-BE49-F238E27FC236}">
                <a16:creationId xmlns:a16="http://schemas.microsoft.com/office/drawing/2014/main" id="{6E3DFCB0-BC9A-4E60-A512-AAACB2586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572000"/>
            <a:ext cx="487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CAB75C7-265F-418F-98BA-4A53FEC5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44450"/>
            <a:ext cx="2844800" cy="22367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Phenological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Cycles of Winter Wheat, Cotton, and Tobacco in South Carolina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6EF66DD-7626-43EF-ABBB-109953F6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6172200"/>
            <a:ext cx="873125" cy="2841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chemeClr val="tx2"/>
                </a:solidFill>
                <a:latin typeface="Times" panose="02020603050405020304" pitchFamily="18" charset="0"/>
              </a:rPr>
              <a:t>Jensen, 2000</a:t>
            </a:r>
            <a:endParaRPr lang="en-US" altLang="en-US" sz="240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291FB90-6431-47A4-A6EA-4D402713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286000"/>
            <a:ext cx="338137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CD64890F-7EAE-4733-9280-1260832E5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92075"/>
            <a:ext cx="5148262" cy="65373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>
            <a:extLst>
              <a:ext uri="{FF2B5EF4-FFF2-40B4-BE49-F238E27FC236}">
                <a16:creationId xmlns:a16="http://schemas.microsoft.com/office/drawing/2014/main" id="{C314EE75-A7A6-421D-9FD4-ECF68C53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738" y="492125"/>
            <a:ext cx="1193800" cy="3460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Winter Wheat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857A4094-F8DF-4F30-AF11-CC6CCE8E4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286000"/>
            <a:ext cx="473075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01B39FF4-3820-4A1A-9793-CFFD49BF6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533400"/>
            <a:ext cx="8128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0BC4C5D8-C54E-4EAB-856F-79357E58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8128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E8B752A7-423F-4EDB-BE3F-E5465C88D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2244725"/>
            <a:ext cx="665162" cy="3460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Cotton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45068" name="Rectangle 12">
            <a:extLst>
              <a:ext uri="{FF2B5EF4-FFF2-40B4-BE49-F238E27FC236}">
                <a16:creationId xmlns:a16="http://schemas.microsoft.com/office/drawing/2014/main" id="{C74CD0D6-2392-4596-8B48-24587049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4648200"/>
            <a:ext cx="793750" cy="3460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Tobacco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D47D2-10D4-4623-8128-B0FA3C04E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449513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Box 2">
            <a:extLst>
              <a:ext uri="{FF2B5EF4-FFF2-40B4-BE49-F238E27FC236}">
                <a16:creationId xmlns:a16="http://schemas.microsoft.com/office/drawing/2014/main" id="{5C9B7780-7A88-4A72-A5E6-3B4DED79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4648200"/>
            <a:ext cx="2246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/>
              <a:t>http://farm4.staticflickr.com/3137/</a:t>
            </a:r>
          </a:p>
          <a:p>
            <a:pPr eaLnBrk="1" hangingPunct="1"/>
            <a:r>
              <a:rPr lang="en-US" altLang="en-US" sz="1100"/>
              <a:t>2997265506_1996582916_z.jpg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7A2B30-3AC1-413C-8BE6-48FA14A46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18425" cy="47244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 tIns="137160" bIns="13716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A Vegetation Index (VI) is a “synthetic image layer” created from the existing bands of a multispectral image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This new layer often provides 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unique and valuable information</a:t>
            </a:r>
            <a:r>
              <a:rPr lang="en-US" sz="2800" dirty="0">
                <a:latin typeface="Comic Sans MS" pitchFamily="66" charset="0"/>
              </a:rPr>
              <a:t> not found in any of the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other individual bands</a:t>
            </a:r>
            <a:r>
              <a:rPr lang="en-US" sz="2800" dirty="0">
                <a:latin typeface="Comic Sans MS" pitchFamily="66" charset="0"/>
              </a:rPr>
              <a:t>.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Comic Sans MS" pitchFamily="66" charset="0"/>
              </a:rPr>
              <a:t>For example: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VIs have been shown to quantify or predict vegetation biomass, productivity, leaf area, and/or vegetative ground cover.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E88622-5A3D-448E-A861-022CED8B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 are Vegetation Indices?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461DC76-4E55-4F40-A8CB-F0ECBEE5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3C6A8-D5E4-463D-B9BA-54D347B3F8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29EFB1A-6E22-40BD-B739-A3EA24D49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914400"/>
            <a:ext cx="4495800" cy="46482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 tIns="137160" bIns="13716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Comic Sans MS" pitchFamily="66" charset="0"/>
              </a:rPr>
              <a:t>NDVI</a:t>
            </a:r>
            <a:r>
              <a:rPr lang="en-US" sz="2400" dirty="0">
                <a:latin typeface="Comic Sans MS" pitchFamily="66" charset="0"/>
              </a:rPr>
              <a:t> is a simple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numerical indicator</a:t>
            </a:r>
            <a:r>
              <a:rPr lang="en-US" sz="2400" dirty="0">
                <a:latin typeface="Comic Sans MS" pitchFamily="66" charset="0"/>
              </a:rPr>
              <a:t> that can be used to analyze 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remote sensing measurements</a:t>
            </a:r>
            <a:r>
              <a:rPr lang="en-US" sz="2400" dirty="0">
                <a:latin typeface="Comic Sans MS" pitchFamily="66" charset="0"/>
              </a:rPr>
              <a:t>, and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Assess whether the target being observed contains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live green vegetation</a:t>
            </a:r>
            <a:r>
              <a:rPr lang="en-US" sz="2400" dirty="0">
                <a:latin typeface="Comic Sans MS" pitchFamily="66" charset="0"/>
              </a:rPr>
              <a:t> or not.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92902ED-C269-4EDD-8B2C-1294B684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26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Normalized Difference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Vegetation Index (NDVI)</a:t>
            </a:r>
          </a:p>
        </p:txBody>
      </p:sp>
      <p:pic>
        <p:nvPicPr>
          <p:cNvPr id="23556" name="Picture 4" descr="Globalndvi_tmo_200711_lrg">
            <a:extLst>
              <a:ext uri="{FF2B5EF4-FFF2-40B4-BE49-F238E27FC236}">
                <a16:creationId xmlns:a16="http://schemas.microsoft.com/office/drawing/2014/main" id="{92ADB738-4AEF-4844-8B7B-CE110DDE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8007B4CF-26D7-4343-8E01-A494CEF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A838A-9961-4728-BF6B-89DFCD4CC1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roduction">
  <a:themeElements>
    <a:clrScheme name="">
      <a:dk1>
        <a:srgbClr val="004E47"/>
      </a:dk1>
      <a:lt1>
        <a:srgbClr val="FFFFFF"/>
      </a:lt1>
      <a:dk2>
        <a:srgbClr val="009999"/>
      </a:dk2>
      <a:lt2>
        <a:srgbClr val="FAFD00"/>
      </a:lt2>
      <a:accent1>
        <a:srgbClr val="AD6900"/>
      </a:accent1>
      <a:accent2>
        <a:srgbClr val="081D58"/>
      </a:accent2>
      <a:accent3>
        <a:srgbClr val="AACACA"/>
      </a:accent3>
      <a:accent4>
        <a:srgbClr val="DADADA"/>
      </a:accent4>
      <a:accent5>
        <a:srgbClr val="D3B9AA"/>
      </a:accent5>
      <a:accent6>
        <a:srgbClr val="06194F"/>
      </a:accent6>
      <a:hlink>
        <a:srgbClr val="EF9100"/>
      </a:hlink>
      <a:folHlink>
        <a:srgbClr val="00DFCA"/>
      </a:folHlink>
    </a:clrScheme>
    <a:fontScheme name="Introduc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troduction">
  <a:themeElements>
    <a:clrScheme name="">
      <a:dk1>
        <a:srgbClr val="004E47"/>
      </a:dk1>
      <a:lt1>
        <a:srgbClr val="FFFFFF"/>
      </a:lt1>
      <a:dk2>
        <a:srgbClr val="009999"/>
      </a:dk2>
      <a:lt2>
        <a:srgbClr val="FAFD00"/>
      </a:lt2>
      <a:accent1>
        <a:srgbClr val="AD6900"/>
      </a:accent1>
      <a:accent2>
        <a:srgbClr val="081D58"/>
      </a:accent2>
      <a:accent3>
        <a:srgbClr val="AACACA"/>
      </a:accent3>
      <a:accent4>
        <a:srgbClr val="DADADA"/>
      </a:accent4>
      <a:accent5>
        <a:srgbClr val="D3B9AA"/>
      </a:accent5>
      <a:accent6>
        <a:srgbClr val="06194F"/>
      </a:accent6>
      <a:hlink>
        <a:srgbClr val="EF9100"/>
      </a:hlink>
      <a:folHlink>
        <a:srgbClr val="00DFCA"/>
      </a:folHlink>
    </a:clrScheme>
    <a:fontScheme name="1_Introduc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ntrodu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uc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uc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uc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uc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uc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uc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1180</Words>
  <Application>Microsoft Office PowerPoint</Application>
  <PresentationFormat>On-screen Show (4:3)</PresentationFormat>
  <Paragraphs>188</Paragraphs>
  <Slides>21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Times New Roman</vt:lpstr>
      <vt:lpstr>Times</vt:lpstr>
      <vt:lpstr>Comic Sans MS</vt:lpstr>
      <vt:lpstr>Wingdings</vt:lpstr>
      <vt:lpstr>Symbol</vt:lpstr>
      <vt:lpstr>Default Design</vt:lpstr>
      <vt:lpstr>1_Default Design</vt:lpstr>
      <vt:lpstr>Introduction</vt:lpstr>
      <vt:lpstr>1_Introduction</vt:lpstr>
      <vt:lpstr>Microsoft Equation 3.0</vt:lpstr>
      <vt:lpstr>PowerPoint Presentation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NDVI Image</vt:lpstr>
      <vt:lpstr>PowerPoint Presentation</vt:lpstr>
      <vt:lpstr>PowerPoint Presentation</vt:lpstr>
      <vt:lpstr>NDVI of AVHRR Imagery</vt:lpstr>
      <vt:lpstr>PowerPoint Presentation</vt:lpstr>
      <vt:lpstr>PowerPoint Presentation</vt:lpstr>
      <vt:lpstr>PowerPoint Presentation</vt:lpstr>
    </vt:vector>
  </TitlesOfParts>
  <Company>GVSU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wsun</dc:creator>
  <cp:lastModifiedBy>Kin Ma</cp:lastModifiedBy>
  <cp:revision>37</cp:revision>
  <cp:lastPrinted>2013-10-09T12:48:54Z</cp:lastPrinted>
  <dcterms:created xsi:type="dcterms:W3CDTF">2009-02-17T15:14:30Z</dcterms:created>
  <dcterms:modified xsi:type="dcterms:W3CDTF">2022-03-01T20:25:12Z</dcterms:modified>
</cp:coreProperties>
</file>